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4"/>
    <p:sldMasterId id="2147483694" r:id="rId5"/>
  </p:sldMasterIdLst>
  <p:notesMasterIdLst>
    <p:notesMasterId r:id="rId44"/>
  </p:notesMasterIdLst>
  <p:sldIdLst>
    <p:sldId id="2076138661" r:id="rId6"/>
    <p:sldId id="2134805662" r:id="rId7"/>
    <p:sldId id="2134805668" r:id="rId8"/>
    <p:sldId id="2134805669" r:id="rId9"/>
    <p:sldId id="2134805670" r:id="rId10"/>
    <p:sldId id="2134805671" r:id="rId11"/>
    <p:sldId id="2134805672" r:id="rId12"/>
    <p:sldId id="2134805673" r:id="rId13"/>
    <p:sldId id="2134805674" r:id="rId14"/>
    <p:sldId id="2134805667" r:id="rId15"/>
    <p:sldId id="2134805663" r:id="rId16"/>
    <p:sldId id="2134805664" r:id="rId17"/>
    <p:sldId id="2134805665" r:id="rId18"/>
    <p:sldId id="2134805675" r:id="rId19"/>
    <p:sldId id="2134805666" r:id="rId20"/>
    <p:sldId id="2134805677" r:id="rId21"/>
    <p:sldId id="2134805676" r:id="rId22"/>
    <p:sldId id="2134805680" r:id="rId23"/>
    <p:sldId id="2134805684" r:id="rId24"/>
    <p:sldId id="2134805679" r:id="rId25"/>
    <p:sldId id="2134805681" r:id="rId26"/>
    <p:sldId id="2134805682" r:id="rId27"/>
    <p:sldId id="2134805683" r:id="rId28"/>
    <p:sldId id="2134805685" r:id="rId29"/>
    <p:sldId id="2134805690" r:id="rId30"/>
    <p:sldId id="2134805687" r:id="rId31"/>
    <p:sldId id="2134805688" r:id="rId32"/>
    <p:sldId id="2134805689" r:id="rId33"/>
    <p:sldId id="2134805691" r:id="rId34"/>
    <p:sldId id="2134805694" r:id="rId35"/>
    <p:sldId id="2134805693" r:id="rId36"/>
    <p:sldId id="2134805695" r:id="rId37"/>
    <p:sldId id="2134805696" r:id="rId38"/>
    <p:sldId id="2134805697" r:id="rId39"/>
    <p:sldId id="2134805698" r:id="rId40"/>
    <p:sldId id="2134805699" r:id="rId41"/>
    <p:sldId id="2134805700" r:id="rId42"/>
    <p:sldId id="2076138755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CFF7"/>
    <a:srgbClr val="0F32C5"/>
    <a:srgbClr val="003E85"/>
    <a:srgbClr val="00319A"/>
    <a:srgbClr val="00339F"/>
    <a:srgbClr val="1331A0"/>
    <a:srgbClr val="000AAF"/>
    <a:srgbClr val="FBE742"/>
    <a:srgbClr val="51CCFF"/>
    <a:srgbClr val="2318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76A88C-AA62-42E3-A6FF-425AA99C7E78}" v="43" dt="2022-12-23T09:16:32.9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4" autoAdjust="0"/>
    <p:restoredTop sz="94598" autoAdjust="0"/>
  </p:normalViewPr>
  <p:slideViewPr>
    <p:cSldViewPr snapToGrid="0">
      <p:cViewPr>
        <p:scale>
          <a:sx n="100" d="100"/>
          <a:sy n="100" d="100"/>
        </p:scale>
        <p:origin x="389" y="-61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oth Kumar" userId="194cfacd-7b74-4fc3-866d-440978a53e0e" providerId="ADAL" clId="{4F76A88C-AA62-42E3-A6FF-425AA99C7E78}"/>
    <pc:docChg chg="undo custSel addSld delSld modSld sldOrd">
      <pc:chgData name="Vinoth Kumar" userId="194cfacd-7b74-4fc3-866d-440978a53e0e" providerId="ADAL" clId="{4F76A88C-AA62-42E3-A6FF-425AA99C7E78}" dt="2023-01-18T03:33:29.477" v="1518" actId="1076"/>
      <pc:docMkLst>
        <pc:docMk/>
      </pc:docMkLst>
      <pc:sldChg chg="modSp mod">
        <pc:chgData name="Vinoth Kumar" userId="194cfacd-7b74-4fc3-866d-440978a53e0e" providerId="ADAL" clId="{4F76A88C-AA62-42E3-A6FF-425AA99C7E78}" dt="2022-12-19T05:28:38.660" v="43" actId="6549"/>
        <pc:sldMkLst>
          <pc:docMk/>
          <pc:sldMk cId="2864282903" sldId="2076138661"/>
        </pc:sldMkLst>
        <pc:spChg chg="mod">
          <ac:chgData name="Vinoth Kumar" userId="194cfacd-7b74-4fc3-866d-440978a53e0e" providerId="ADAL" clId="{4F76A88C-AA62-42E3-A6FF-425AA99C7E78}" dt="2022-12-19T05:28:20.665" v="36" actId="20577"/>
          <ac:spMkLst>
            <pc:docMk/>
            <pc:sldMk cId="2864282903" sldId="2076138661"/>
            <ac:spMk id="2" creationId="{EF6061B9-C988-36EE-69A2-B1D3E3678AC0}"/>
          </ac:spMkLst>
        </pc:spChg>
        <pc:spChg chg="mod">
          <ac:chgData name="Vinoth Kumar" userId="194cfacd-7b74-4fc3-866d-440978a53e0e" providerId="ADAL" clId="{4F76A88C-AA62-42E3-A6FF-425AA99C7E78}" dt="2022-12-19T05:28:38.660" v="43" actId="6549"/>
          <ac:spMkLst>
            <pc:docMk/>
            <pc:sldMk cId="2864282903" sldId="2076138661"/>
            <ac:spMk id="20" creationId="{73A616EA-240B-B940-A679-96C755D210F0}"/>
          </ac:spMkLst>
        </pc:spChg>
      </pc:sldChg>
      <pc:sldChg chg="addSp delSp modSp mod">
        <pc:chgData name="Vinoth Kumar" userId="194cfacd-7b74-4fc3-866d-440978a53e0e" providerId="ADAL" clId="{4F76A88C-AA62-42E3-A6FF-425AA99C7E78}" dt="2022-12-19T05:29:38.173" v="82" actId="14100"/>
        <pc:sldMkLst>
          <pc:docMk/>
          <pc:sldMk cId="844956613" sldId="2134805662"/>
        </pc:sldMkLst>
        <pc:spChg chg="add del mod">
          <ac:chgData name="Vinoth Kumar" userId="194cfacd-7b74-4fc3-866d-440978a53e0e" providerId="ADAL" clId="{4F76A88C-AA62-42E3-A6FF-425AA99C7E78}" dt="2022-12-19T05:28:55.950" v="66" actId="478"/>
          <ac:spMkLst>
            <pc:docMk/>
            <pc:sldMk cId="844956613" sldId="2134805662"/>
            <ac:spMk id="3" creationId="{F3014B83-1462-11F1-2EFF-DF0DC49E7D85}"/>
          </ac:spMkLst>
        </pc:spChg>
        <pc:spChg chg="add del mod">
          <ac:chgData name="Vinoth Kumar" userId="194cfacd-7b74-4fc3-866d-440978a53e0e" providerId="ADAL" clId="{4F76A88C-AA62-42E3-A6FF-425AA99C7E78}" dt="2022-12-19T05:29:02.913" v="78" actId="20577"/>
          <ac:spMkLst>
            <pc:docMk/>
            <pc:sldMk cId="844956613" sldId="2134805662"/>
            <ac:spMk id="6" creationId="{E20FADE5-8834-9418-933E-F708374937DE}"/>
          </ac:spMkLst>
        </pc:spChg>
        <pc:spChg chg="add del">
          <ac:chgData name="Vinoth Kumar" userId="194cfacd-7b74-4fc3-866d-440978a53e0e" providerId="ADAL" clId="{4F76A88C-AA62-42E3-A6FF-425AA99C7E78}" dt="2022-12-19T05:28:58.760" v="67" actId="478"/>
          <ac:spMkLst>
            <pc:docMk/>
            <pc:sldMk cId="844956613" sldId="2134805662"/>
            <ac:spMk id="9" creationId="{72E14E0C-D521-2FBA-EE59-D144E1807449}"/>
          </ac:spMkLst>
        </pc:spChg>
        <pc:spChg chg="add del">
          <ac:chgData name="Vinoth Kumar" userId="194cfacd-7b74-4fc3-866d-440978a53e0e" providerId="ADAL" clId="{4F76A88C-AA62-42E3-A6FF-425AA99C7E78}" dt="2022-12-19T05:28:58.760" v="67" actId="478"/>
          <ac:spMkLst>
            <pc:docMk/>
            <pc:sldMk cId="844956613" sldId="2134805662"/>
            <ac:spMk id="10" creationId="{66D0AE64-EBE8-9DF0-9E62-3356A1BF3DB4}"/>
          </ac:spMkLst>
        </pc:spChg>
        <pc:spChg chg="add del">
          <ac:chgData name="Vinoth Kumar" userId="194cfacd-7b74-4fc3-866d-440978a53e0e" providerId="ADAL" clId="{4F76A88C-AA62-42E3-A6FF-425AA99C7E78}" dt="2022-12-19T05:28:58.760" v="67" actId="478"/>
          <ac:spMkLst>
            <pc:docMk/>
            <pc:sldMk cId="844956613" sldId="2134805662"/>
            <ac:spMk id="11" creationId="{10E6F320-16FB-007F-32AD-861993E05896}"/>
          </ac:spMkLst>
        </pc:spChg>
        <pc:spChg chg="add del">
          <ac:chgData name="Vinoth Kumar" userId="194cfacd-7b74-4fc3-866d-440978a53e0e" providerId="ADAL" clId="{4F76A88C-AA62-42E3-A6FF-425AA99C7E78}" dt="2022-12-19T05:28:58.760" v="67" actId="478"/>
          <ac:spMkLst>
            <pc:docMk/>
            <pc:sldMk cId="844956613" sldId="2134805662"/>
            <ac:spMk id="12" creationId="{D2F71A60-448F-37A1-A2FD-671A0FCFB1D9}"/>
          </ac:spMkLst>
        </pc:spChg>
        <pc:spChg chg="add del">
          <ac:chgData name="Vinoth Kumar" userId="194cfacd-7b74-4fc3-866d-440978a53e0e" providerId="ADAL" clId="{4F76A88C-AA62-42E3-A6FF-425AA99C7E78}" dt="2022-12-19T05:28:58.760" v="67" actId="478"/>
          <ac:spMkLst>
            <pc:docMk/>
            <pc:sldMk cId="844956613" sldId="2134805662"/>
            <ac:spMk id="14" creationId="{2CDE137D-FC5F-D0CD-E7AD-F885D2B4B34D}"/>
          </ac:spMkLst>
        </pc:spChg>
        <pc:spChg chg="add del">
          <ac:chgData name="Vinoth Kumar" userId="194cfacd-7b74-4fc3-866d-440978a53e0e" providerId="ADAL" clId="{4F76A88C-AA62-42E3-A6FF-425AA99C7E78}" dt="2022-12-19T05:28:58.760" v="67" actId="478"/>
          <ac:spMkLst>
            <pc:docMk/>
            <pc:sldMk cId="844956613" sldId="2134805662"/>
            <ac:spMk id="21" creationId="{75E4B528-30C2-A37A-11BA-FC6E09B30C73}"/>
          </ac:spMkLst>
        </pc:spChg>
        <pc:spChg chg="add del">
          <ac:chgData name="Vinoth Kumar" userId="194cfacd-7b74-4fc3-866d-440978a53e0e" providerId="ADAL" clId="{4F76A88C-AA62-42E3-A6FF-425AA99C7E78}" dt="2022-12-19T05:28:58.760" v="67" actId="478"/>
          <ac:spMkLst>
            <pc:docMk/>
            <pc:sldMk cId="844956613" sldId="2134805662"/>
            <ac:spMk id="22" creationId="{1AF1B4EB-9B00-535C-4BAD-8BAB8479299D}"/>
          </ac:spMkLst>
        </pc:spChg>
        <pc:spChg chg="add del">
          <ac:chgData name="Vinoth Kumar" userId="194cfacd-7b74-4fc3-866d-440978a53e0e" providerId="ADAL" clId="{4F76A88C-AA62-42E3-A6FF-425AA99C7E78}" dt="2022-12-19T05:28:58.760" v="67" actId="478"/>
          <ac:spMkLst>
            <pc:docMk/>
            <pc:sldMk cId="844956613" sldId="2134805662"/>
            <ac:spMk id="23" creationId="{02107DF8-32B3-D9D1-06DD-8EE109B1D9D6}"/>
          </ac:spMkLst>
        </pc:spChg>
        <pc:spChg chg="add del">
          <ac:chgData name="Vinoth Kumar" userId="194cfacd-7b74-4fc3-866d-440978a53e0e" providerId="ADAL" clId="{4F76A88C-AA62-42E3-A6FF-425AA99C7E78}" dt="2022-12-19T05:28:58.760" v="67" actId="478"/>
          <ac:spMkLst>
            <pc:docMk/>
            <pc:sldMk cId="844956613" sldId="2134805662"/>
            <ac:spMk id="24" creationId="{4E18F251-8ECA-6B2E-8C69-6A7F3A11EDA2}"/>
          </ac:spMkLst>
        </pc:spChg>
        <pc:picChg chg="add mod">
          <ac:chgData name="Vinoth Kumar" userId="194cfacd-7b74-4fc3-866d-440978a53e0e" providerId="ADAL" clId="{4F76A88C-AA62-42E3-A6FF-425AA99C7E78}" dt="2022-12-19T05:29:38.173" v="82" actId="14100"/>
          <ac:picMkLst>
            <pc:docMk/>
            <pc:sldMk cId="844956613" sldId="2134805662"/>
            <ac:picMk id="7" creationId="{5C4D7BBE-178C-DBD4-B267-A30B6D9DED84}"/>
          </ac:picMkLst>
        </pc:picChg>
        <pc:picChg chg="del">
          <ac:chgData name="Vinoth Kumar" userId="194cfacd-7b74-4fc3-866d-440978a53e0e" providerId="ADAL" clId="{4F76A88C-AA62-42E3-A6FF-425AA99C7E78}" dt="2022-12-19T05:28:49.024" v="64" actId="478"/>
          <ac:picMkLst>
            <pc:docMk/>
            <pc:sldMk cId="844956613" sldId="2134805662"/>
            <ac:picMk id="8" creationId="{E002C60A-66CE-AA18-2931-BE43F9DE8FFA}"/>
          </ac:picMkLst>
        </pc:picChg>
      </pc:sldChg>
      <pc:sldChg chg="del">
        <pc:chgData name="Vinoth Kumar" userId="194cfacd-7b74-4fc3-866d-440978a53e0e" providerId="ADAL" clId="{4F76A88C-AA62-42E3-A6FF-425AA99C7E78}" dt="2022-12-19T05:28:02.836" v="0" actId="47"/>
        <pc:sldMkLst>
          <pc:docMk/>
          <pc:sldMk cId="766024511" sldId="2134805663"/>
        </pc:sldMkLst>
      </pc:sldChg>
      <pc:sldChg chg="addSp delSp modSp add mod">
        <pc:chgData name="Vinoth Kumar" userId="194cfacd-7b74-4fc3-866d-440978a53e0e" providerId="ADAL" clId="{4F76A88C-AA62-42E3-A6FF-425AA99C7E78}" dt="2022-12-19T13:39:16.710" v="243"/>
        <pc:sldMkLst>
          <pc:docMk/>
          <pc:sldMk cId="1673158635" sldId="2134805663"/>
        </pc:sldMkLst>
        <pc:spChg chg="mod">
          <ac:chgData name="Vinoth Kumar" userId="194cfacd-7b74-4fc3-866d-440978a53e0e" providerId="ADAL" clId="{4F76A88C-AA62-42E3-A6FF-425AA99C7E78}" dt="2022-12-19T05:30:35.033" v="131" actId="20577"/>
          <ac:spMkLst>
            <pc:docMk/>
            <pc:sldMk cId="1673158635" sldId="2134805663"/>
            <ac:spMk id="6" creationId="{E20FADE5-8834-9418-933E-F708374937DE}"/>
          </ac:spMkLst>
        </pc:spChg>
        <pc:picChg chg="add del mod">
          <ac:chgData name="Vinoth Kumar" userId="194cfacd-7b74-4fc3-866d-440978a53e0e" providerId="ADAL" clId="{4F76A88C-AA62-42E3-A6FF-425AA99C7E78}" dt="2022-12-19T12:58:53.044" v="233" actId="478"/>
          <ac:picMkLst>
            <pc:docMk/>
            <pc:sldMk cId="1673158635" sldId="2134805663"/>
            <ac:picMk id="3" creationId="{02F2E131-174E-C4E8-B18D-2A96C31659F0}"/>
          </ac:picMkLst>
        </pc:picChg>
        <pc:picChg chg="add mod">
          <ac:chgData name="Vinoth Kumar" userId="194cfacd-7b74-4fc3-866d-440978a53e0e" providerId="ADAL" clId="{4F76A88C-AA62-42E3-A6FF-425AA99C7E78}" dt="2022-12-19T13:39:16.710" v="243"/>
          <ac:picMkLst>
            <pc:docMk/>
            <pc:sldMk cId="1673158635" sldId="2134805663"/>
            <ac:picMk id="4" creationId="{3769E562-389B-0E38-56FC-FE4917076987}"/>
          </ac:picMkLst>
        </pc:picChg>
        <pc:picChg chg="del">
          <ac:chgData name="Vinoth Kumar" userId="194cfacd-7b74-4fc3-866d-440978a53e0e" providerId="ADAL" clId="{4F76A88C-AA62-42E3-A6FF-425AA99C7E78}" dt="2022-12-19T05:29:42.817" v="84" actId="478"/>
          <ac:picMkLst>
            <pc:docMk/>
            <pc:sldMk cId="1673158635" sldId="2134805663"/>
            <ac:picMk id="7" creationId="{5C4D7BBE-178C-DBD4-B267-A30B6D9DED84}"/>
          </ac:picMkLst>
        </pc:picChg>
      </pc:sldChg>
      <pc:sldChg chg="addSp delSp modSp add mod">
        <pc:chgData name="Vinoth Kumar" userId="194cfacd-7b74-4fc3-866d-440978a53e0e" providerId="ADAL" clId="{4F76A88C-AA62-42E3-A6FF-425AA99C7E78}" dt="2022-12-19T13:39:39.137" v="248" actId="1076"/>
        <pc:sldMkLst>
          <pc:docMk/>
          <pc:sldMk cId="3291788759" sldId="2134805664"/>
        </pc:sldMkLst>
        <pc:picChg chg="del">
          <ac:chgData name="Vinoth Kumar" userId="194cfacd-7b74-4fc3-866d-440978a53e0e" providerId="ADAL" clId="{4F76A88C-AA62-42E3-A6FF-425AA99C7E78}" dt="2022-12-19T05:31:05.535" v="136" actId="478"/>
          <ac:picMkLst>
            <pc:docMk/>
            <pc:sldMk cId="3291788759" sldId="2134805664"/>
            <ac:picMk id="3" creationId="{02F2E131-174E-C4E8-B18D-2A96C31659F0}"/>
          </ac:picMkLst>
        </pc:picChg>
        <pc:picChg chg="add del mod">
          <ac:chgData name="Vinoth Kumar" userId="194cfacd-7b74-4fc3-866d-440978a53e0e" providerId="ADAL" clId="{4F76A88C-AA62-42E3-A6FF-425AA99C7E78}" dt="2022-12-19T12:58:54.862" v="234" actId="478"/>
          <ac:picMkLst>
            <pc:docMk/>
            <pc:sldMk cId="3291788759" sldId="2134805664"/>
            <ac:picMk id="4" creationId="{4299D4C8-16EF-DA40-455B-AF33DD4C600C}"/>
          </ac:picMkLst>
        </pc:picChg>
        <pc:picChg chg="add mod">
          <ac:chgData name="Vinoth Kumar" userId="194cfacd-7b74-4fc3-866d-440978a53e0e" providerId="ADAL" clId="{4F76A88C-AA62-42E3-A6FF-425AA99C7E78}" dt="2022-12-19T13:39:39.137" v="248" actId="1076"/>
          <ac:picMkLst>
            <pc:docMk/>
            <pc:sldMk cId="3291788759" sldId="2134805664"/>
            <ac:picMk id="8" creationId="{FA172D37-E686-09D9-7C53-E4B04FEA4792}"/>
          </ac:picMkLst>
        </pc:picChg>
      </pc:sldChg>
      <pc:sldChg chg="del">
        <pc:chgData name="Vinoth Kumar" userId="194cfacd-7b74-4fc3-866d-440978a53e0e" providerId="ADAL" clId="{4F76A88C-AA62-42E3-A6FF-425AA99C7E78}" dt="2022-12-19T05:28:02.836" v="0" actId="47"/>
        <pc:sldMkLst>
          <pc:docMk/>
          <pc:sldMk cId="3730158411" sldId="2134805664"/>
        </pc:sldMkLst>
      </pc:sldChg>
      <pc:sldChg chg="addSp delSp modSp add mod">
        <pc:chgData name="Vinoth Kumar" userId="194cfacd-7b74-4fc3-866d-440978a53e0e" providerId="ADAL" clId="{4F76A88C-AA62-42E3-A6FF-425AA99C7E78}" dt="2022-12-19T13:45:56.030" v="254" actId="14100"/>
        <pc:sldMkLst>
          <pc:docMk/>
          <pc:sldMk cId="2064591091" sldId="2134805665"/>
        </pc:sldMkLst>
        <pc:picChg chg="add del mod">
          <ac:chgData name="Vinoth Kumar" userId="194cfacd-7b74-4fc3-866d-440978a53e0e" providerId="ADAL" clId="{4F76A88C-AA62-42E3-A6FF-425AA99C7E78}" dt="2022-12-19T12:58:57.880" v="236" actId="478"/>
          <ac:picMkLst>
            <pc:docMk/>
            <pc:sldMk cId="2064591091" sldId="2134805665"/>
            <ac:picMk id="3" creationId="{754DA9D6-CCA1-21E9-56DC-CB10C289DCEB}"/>
          </ac:picMkLst>
        </pc:picChg>
        <pc:picChg chg="del">
          <ac:chgData name="Vinoth Kumar" userId="194cfacd-7b74-4fc3-866d-440978a53e0e" providerId="ADAL" clId="{4F76A88C-AA62-42E3-A6FF-425AA99C7E78}" dt="2022-12-19T06:11:06.216" v="142" actId="478"/>
          <ac:picMkLst>
            <pc:docMk/>
            <pc:sldMk cId="2064591091" sldId="2134805665"/>
            <ac:picMk id="4" creationId="{4299D4C8-16EF-DA40-455B-AF33DD4C600C}"/>
          </ac:picMkLst>
        </pc:picChg>
        <pc:picChg chg="add del mod">
          <ac:chgData name="Vinoth Kumar" userId="194cfacd-7b74-4fc3-866d-440978a53e0e" providerId="ADAL" clId="{4F76A88C-AA62-42E3-A6FF-425AA99C7E78}" dt="2022-12-19T12:58:56.454" v="235" actId="478"/>
          <ac:picMkLst>
            <pc:docMk/>
            <pc:sldMk cId="2064591091" sldId="2134805665"/>
            <ac:picMk id="8" creationId="{65BCCDEB-4417-AEB5-D9CF-7622A82A4E2A}"/>
          </ac:picMkLst>
        </pc:picChg>
        <pc:picChg chg="add mod">
          <ac:chgData name="Vinoth Kumar" userId="194cfacd-7b74-4fc3-866d-440978a53e0e" providerId="ADAL" clId="{4F76A88C-AA62-42E3-A6FF-425AA99C7E78}" dt="2022-12-19T13:44:46.642" v="251" actId="14100"/>
          <ac:picMkLst>
            <pc:docMk/>
            <pc:sldMk cId="2064591091" sldId="2134805665"/>
            <ac:picMk id="10" creationId="{9295DB2B-2AC4-3C30-2414-627431386904}"/>
          </ac:picMkLst>
        </pc:picChg>
        <pc:picChg chg="add mod">
          <ac:chgData name="Vinoth Kumar" userId="194cfacd-7b74-4fc3-866d-440978a53e0e" providerId="ADAL" clId="{4F76A88C-AA62-42E3-A6FF-425AA99C7E78}" dt="2022-12-19T13:45:56.030" v="254" actId="14100"/>
          <ac:picMkLst>
            <pc:docMk/>
            <pc:sldMk cId="2064591091" sldId="2134805665"/>
            <ac:picMk id="12" creationId="{298B8241-6FF2-3DD4-2AD7-4BA1806F41B9}"/>
          </ac:picMkLst>
        </pc:picChg>
      </pc:sldChg>
      <pc:sldChg chg="del">
        <pc:chgData name="Vinoth Kumar" userId="194cfacd-7b74-4fc3-866d-440978a53e0e" providerId="ADAL" clId="{4F76A88C-AA62-42E3-A6FF-425AA99C7E78}" dt="2022-12-19T05:28:02.836" v="0" actId="47"/>
        <pc:sldMkLst>
          <pc:docMk/>
          <pc:sldMk cId="3540437992" sldId="2134805665"/>
        </pc:sldMkLst>
      </pc:sldChg>
      <pc:sldChg chg="addSp delSp modSp add mod">
        <pc:chgData name="Vinoth Kumar" userId="194cfacd-7b74-4fc3-866d-440978a53e0e" providerId="ADAL" clId="{4F76A88C-AA62-42E3-A6FF-425AA99C7E78}" dt="2022-12-19T13:50:13.948" v="265" actId="1076"/>
        <pc:sldMkLst>
          <pc:docMk/>
          <pc:sldMk cId="1388553181" sldId="2134805666"/>
        </pc:sldMkLst>
        <pc:picChg chg="del">
          <ac:chgData name="Vinoth Kumar" userId="194cfacd-7b74-4fc3-866d-440978a53e0e" providerId="ADAL" clId="{4F76A88C-AA62-42E3-A6FF-425AA99C7E78}" dt="2022-12-19T06:26:13.522" v="157" actId="478"/>
          <ac:picMkLst>
            <pc:docMk/>
            <pc:sldMk cId="1388553181" sldId="2134805666"/>
            <ac:picMk id="3" creationId="{754DA9D6-CCA1-21E9-56DC-CB10C289DCEB}"/>
          </ac:picMkLst>
        </pc:picChg>
        <pc:picChg chg="add del mod">
          <ac:chgData name="Vinoth Kumar" userId="194cfacd-7b74-4fc3-866d-440978a53e0e" providerId="ADAL" clId="{4F76A88C-AA62-42E3-A6FF-425AA99C7E78}" dt="2022-12-19T06:27:20.235" v="162" actId="478"/>
          <ac:picMkLst>
            <pc:docMk/>
            <pc:sldMk cId="1388553181" sldId="2134805666"/>
            <ac:picMk id="4" creationId="{C916F6EE-05AF-4FCB-D4DD-2DF3FE67198A}"/>
          </ac:picMkLst>
        </pc:picChg>
        <pc:picChg chg="del">
          <ac:chgData name="Vinoth Kumar" userId="194cfacd-7b74-4fc3-866d-440978a53e0e" providerId="ADAL" clId="{4F76A88C-AA62-42E3-A6FF-425AA99C7E78}" dt="2022-12-19T06:26:12.468" v="156" actId="478"/>
          <ac:picMkLst>
            <pc:docMk/>
            <pc:sldMk cId="1388553181" sldId="2134805666"/>
            <ac:picMk id="8" creationId="{65BCCDEB-4417-AEB5-D9CF-7622A82A4E2A}"/>
          </ac:picMkLst>
        </pc:picChg>
        <pc:picChg chg="add del mod">
          <ac:chgData name="Vinoth Kumar" userId="194cfacd-7b74-4fc3-866d-440978a53e0e" providerId="ADAL" clId="{4F76A88C-AA62-42E3-A6FF-425AA99C7E78}" dt="2022-12-19T12:58:59.692" v="237" actId="478"/>
          <ac:picMkLst>
            <pc:docMk/>
            <pc:sldMk cId="1388553181" sldId="2134805666"/>
            <ac:picMk id="9" creationId="{3ADCA402-E584-31A3-18A3-0A37077CB130}"/>
          </ac:picMkLst>
        </pc:picChg>
        <pc:picChg chg="add del mod">
          <ac:chgData name="Vinoth Kumar" userId="194cfacd-7b74-4fc3-866d-440978a53e0e" providerId="ADAL" clId="{4F76A88C-AA62-42E3-A6FF-425AA99C7E78}" dt="2022-12-19T13:39:13.662" v="242" actId="21"/>
          <ac:picMkLst>
            <pc:docMk/>
            <pc:sldMk cId="1388553181" sldId="2134805666"/>
            <ac:picMk id="11" creationId="{0CA2600C-4DE5-023B-EE34-DACC777CFC1C}"/>
          </ac:picMkLst>
        </pc:picChg>
        <pc:picChg chg="add mod">
          <ac:chgData name="Vinoth Kumar" userId="194cfacd-7b74-4fc3-866d-440978a53e0e" providerId="ADAL" clId="{4F76A88C-AA62-42E3-A6FF-425AA99C7E78}" dt="2022-12-19T13:50:13.948" v="265" actId="1076"/>
          <ac:picMkLst>
            <pc:docMk/>
            <pc:sldMk cId="1388553181" sldId="2134805666"/>
            <ac:picMk id="13" creationId="{7C2EB0F8-8586-EFE6-DB5C-49287348A438}"/>
          </ac:picMkLst>
        </pc:picChg>
      </pc:sldChg>
      <pc:sldChg chg="del">
        <pc:chgData name="Vinoth Kumar" userId="194cfacd-7b74-4fc3-866d-440978a53e0e" providerId="ADAL" clId="{4F76A88C-AA62-42E3-A6FF-425AA99C7E78}" dt="2022-12-19T05:28:02.836" v="0" actId="47"/>
        <pc:sldMkLst>
          <pc:docMk/>
          <pc:sldMk cId="2911643253" sldId="2134805666"/>
        </pc:sldMkLst>
      </pc:sldChg>
      <pc:sldChg chg="delSp modSp add mod ord">
        <pc:chgData name="Vinoth Kumar" userId="194cfacd-7b74-4fc3-866d-440978a53e0e" providerId="ADAL" clId="{4F76A88C-AA62-42E3-A6FF-425AA99C7E78}" dt="2022-12-19T06:28:04.361" v="177" actId="1076"/>
        <pc:sldMkLst>
          <pc:docMk/>
          <pc:sldMk cId="1522004113" sldId="2134805667"/>
        </pc:sldMkLst>
        <pc:spChg chg="mod">
          <ac:chgData name="Vinoth Kumar" userId="194cfacd-7b74-4fc3-866d-440978a53e0e" providerId="ADAL" clId="{4F76A88C-AA62-42E3-A6FF-425AA99C7E78}" dt="2022-12-19T06:28:04.361" v="177" actId="1076"/>
          <ac:spMkLst>
            <pc:docMk/>
            <pc:sldMk cId="1522004113" sldId="2134805667"/>
            <ac:spMk id="6" creationId="{E20FADE5-8834-9418-933E-F708374937DE}"/>
          </ac:spMkLst>
        </pc:spChg>
        <pc:picChg chg="del">
          <ac:chgData name="Vinoth Kumar" userId="194cfacd-7b74-4fc3-866d-440978a53e0e" providerId="ADAL" clId="{4F76A88C-AA62-42E3-A6FF-425AA99C7E78}" dt="2022-12-19T06:27:47.370" v="169" actId="478"/>
          <ac:picMkLst>
            <pc:docMk/>
            <pc:sldMk cId="1522004113" sldId="2134805667"/>
            <ac:picMk id="9" creationId="{3ADCA402-E584-31A3-18A3-0A37077CB130}"/>
          </ac:picMkLst>
        </pc:picChg>
      </pc:sldChg>
      <pc:sldChg chg="del">
        <pc:chgData name="Vinoth Kumar" userId="194cfacd-7b74-4fc3-866d-440978a53e0e" providerId="ADAL" clId="{4F76A88C-AA62-42E3-A6FF-425AA99C7E78}" dt="2022-12-19T05:28:02.836" v="0" actId="47"/>
        <pc:sldMkLst>
          <pc:docMk/>
          <pc:sldMk cId="3108694793" sldId="2134805667"/>
        </pc:sldMkLst>
      </pc:sldChg>
      <pc:sldChg chg="del">
        <pc:chgData name="Vinoth Kumar" userId="194cfacd-7b74-4fc3-866d-440978a53e0e" providerId="ADAL" clId="{4F76A88C-AA62-42E3-A6FF-425AA99C7E78}" dt="2022-12-19T05:28:02.836" v="0" actId="47"/>
        <pc:sldMkLst>
          <pc:docMk/>
          <pc:sldMk cId="2709838744" sldId="2134805668"/>
        </pc:sldMkLst>
      </pc:sldChg>
      <pc:sldChg chg="modSp add del mod ord">
        <pc:chgData name="Vinoth Kumar" userId="194cfacd-7b74-4fc3-866d-440978a53e0e" providerId="ADAL" clId="{4F76A88C-AA62-42E3-A6FF-425AA99C7E78}" dt="2022-12-20T02:33:16.939" v="412"/>
        <pc:sldMkLst>
          <pc:docMk/>
          <pc:sldMk cId="2725261943" sldId="2134805668"/>
        </pc:sldMkLst>
        <pc:spChg chg="mod">
          <ac:chgData name="Vinoth Kumar" userId="194cfacd-7b74-4fc3-866d-440978a53e0e" providerId="ADAL" clId="{4F76A88C-AA62-42E3-A6FF-425AA99C7E78}" dt="2022-12-19T07:51:24.981" v="194" actId="20577"/>
          <ac:spMkLst>
            <pc:docMk/>
            <pc:sldMk cId="2725261943" sldId="2134805668"/>
            <ac:spMk id="6" creationId="{E20FADE5-8834-9418-933E-F708374937DE}"/>
          </ac:spMkLst>
        </pc:spChg>
      </pc:sldChg>
      <pc:sldChg chg="addSp delSp modSp add mod ord">
        <pc:chgData name="Vinoth Kumar" userId="194cfacd-7b74-4fc3-866d-440978a53e0e" providerId="ADAL" clId="{4F76A88C-AA62-42E3-A6FF-425AA99C7E78}" dt="2022-12-20T02:33:16.939" v="412"/>
        <pc:sldMkLst>
          <pc:docMk/>
          <pc:sldMk cId="196237774" sldId="2134805669"/>
        </pc:sldMkLst>
        <pc:spChg chg="mod">
          <ac:chgData name="Vinoth Kumar" userId="194cfacd-7b74-4fc3-866d-440978a53e0e" providerId="ADAL" clId="{4F76A88C-AA62-42E3-A6FF-425AA99C7E78}" dt="2022-12-19T07:51:37.741" v="197"/>
          <ac:spMkLst>
            <pc:docMk/>
            <pc:sldMk cId="196237774" sldId="2134805669"/>
            <ac:spMk id="6" creationId="{E20FADE5-8834-9418-933E-F708374937DE}"/>
          </ac:spMkLst>
        </pc:spChg>
        <pc:picChg chg="del">
          <ac:chgData name="Vinoth Kumar" userId="194cfacd-7b74-4fc3-866d-440978a53e0e" providerId="ADAL" clId="{4F76A88C-AA62-42E3-A6FF-425AA99C7E78}" dt="2022-12-19T07:50:23.829" v="184" actId="478"/>
          <ac:picMkLst>
            <pc:docMk/>
            <pc:sldMk cId="196237774" sldId="2134805669"/>
            <ac:picMk id="3" creationId="{02F2E131-174E-C4E8-B18D-2A96C31659F0}"/>
          </ac:picMkLst>
        </pc:picChg>
        <pc:picChg chg="add mod">
          <ac:chgData name="Vinoth Kumar" userId="194cfacd-7b74-4fc3-866d-440978a53e0e" providerId="ADAL" clId="{4F76A88C-AA62-42E3-A6FF-425AA99C7E78}" dt="2022-12-19T07:50:33.722" v="188" actId="14100"/>
          <ac:picMkLst>
            <pc:docMk/>
            <pc:sldMk cId="196237774" sldId="2134805669"/>
            <ac:picMk id="4" creationId="{5B4E8C6C-F661-0497-91D3-C6553F6166ED}"/>
          </ac:picMkLst>
        </pc:picChg>
      </pc:sldChg>
      <pc:sldChg chg="del">
        <pc:chgData name="Vinoth Kumar" userId="194cfacd-7b74-4fc3-866d-440978a53e0e" providerId="ADAL" clId="{4F76A88C-AA62-42E3-A6FF-425AA99C7E78}" dt="2022-12-19T05:28:02.836" v="0" actId="47"/>
        <pc:sldMkLst>
          <pc:docMk/>
          <pc:sldMk cId="2661171791" sldId="2134805669"/>
        </pc:sldMkLst>
      </pc:sldChg>
      <pc:sldChg chg="addSp delSp modSp add mod ord">
        <pc:chgData name="Vinoth Kumar" userId="194cfacd-7b74-4fc3-866d-440978a53e0e" providerId="ADAL" clId="{4F76A88C-AA62-42E3-A6FF-425AA99C7E78}" dt="2022-12-20T02:33:16.939" v="412"/>
        <pc:sldMkLst>
          <pc:docMk/>
          <pc:sldMk cId="1444714934" sldId="2134805670"/>
        </pc:sldMkLst>
        <pc:picChg chg="add del mod">
          <ac:chgData name="Vinoth Kumar" userId="194cfacd-7b74-4fc3-866d-440978a53e0e" providerId="ADAL" clId="{4F76A88C-AA62-42E3-A6FF-425AA99C7E78}" dt="2022-12-19T12:15:52.892" v="206" actId="478"/>
          <ac:picMkLst>
            <pc:docMk/>
            <pc:sldMk cId="1444714934" sldId="2134805670"/>
            <ac:picMk id="3" creationId="{BB37013C-2E7E-AC82-7DFA-7EBEC2E8714E}"/>
          </ac:picMkLst>
        </pc:picChg>
        <pc:picChg chg="del">
          <ac:chgData name="Vinoth Kumar" userId="194cfacd-7b74-4fc3-866d-440978a53e0e" providerId="ADAL" clId="{4F76A88C-AA62-42E3-A6FF-425AA99C7E78}" dt="2022-12-19T07:52:05.053" v="199" actId="478"/>
          <ac:picMkLst>
            <pc:docMk/>
            <pc:sldMk cId="1444714934" sldId="2134805670"/>
            <ac:picMk id="4" creationId="{5B4E8C6C-F661-0497-91D3-C6553F6166ED}"/>
          </ac:picMkLst>
        </pc:picChg>
        <pc:picChg chg="add mod">
          <ac:chgData name="Vinoth Kumar" userId="194cfacd-7b74-4fc3-866d-440978a53e0e" providerId="ADAL" clId="{4F76A88C-AA62-42E3-A6FF-425AA99C7E78}" dt="2022-12-19T12:17:55.432" v="210" actId="1076"/>
          <ac:picMkLst>
            <pc:docMk/>
            <pc:sldMk cId="1444714934" sldId="2134805670"/>
            <ac:picMk id="8" creationId="{1EA435D6-7E2C-1CB4-7B53-D449BE1B68DA}"/>
          </ac:picMkLst>
        </pc:picChg>
      </pc:sldChg>
      <pc:sldChg chg="del">
        <pc:chgData name="Vinoth Kumar" userId="194cfacd-7b74-4fc3-866d-440978a53e0e" providerId="ADAL" clId="{4F76A88C-AA62-42E3-A6FF-425AA99C7E78}" dt="2022-12-19T05:28:02.836" v="0" actId="47"/>
        <pc:sldMkLst>
          <pc:docMk/>
          <pc:sldMk cId="3058999367" sldId="2134805670"/>
        </pc:sldMkLst>
      </pc:sldChg>
      <pc:sldChg chg="del">
        <pc:chgData name="Vinoth Kumar" userId="194cfacd-7b74-4fc3-866d-440978a53e0e" providerId="ADAL" clId="{4F76A88C-AA62-42E3-A6FF-425AA99C7E78}" dt="2022-12-19T05:28:02.836" v="0" actId="47"/>
        <pc:sldMkLst>
          <pc:docMk/>
          <pc:sldMk cId="214789717" sldId="2134805671"/>
        </pc:sldMkLst>
      </pc:sldChg>
      <pc:sldChg chg="addSp delSp modSp add mod ord">
        <pc:chgData name="Vinoth Kumar" userId="194cfacd-7b74-4fc3-866d-440978a53e0e" providerId="ADAL" clId="{4F76A88C-AA62-42E3-A6FF-425AA99C7E78}" dt="2022-12-20T02:33:16.939" v="412"/>
        <pc:sldMkLst>
          <pc:docMk/>
          <pc:sldMk cId="395503918" sldId="2134805671"/>
        </pc:sldMkLst>
        <pc:picChg chg="del">
          <ac:chgData name="Vinoth Kumar" userId="194cfacd-7b74-4fc3-866d-440978a53e0e" providerId="ADAL" clId="{4F76A88C-AA62-42E3-A6FF-425AA99C7E78}" dt="2022-12-19T07:52:48.709" v="205" actId="478"/>
          <ac:picMkLst>
            <pc:docMk/>
            <pc:sldMk cId="395503918" sldId="2134805671"/>
            <ac:picMk id="3" creationId="{BB37013C-2E7E-AC82-7DFA-7EBEC2E8714E}"/>
          </ac:picMkLst>
        </pc:picChg>
        <pc:picChg chg="add mod">
          <ac:chgData name="Vinoth Kumar" userId="194cfacd-7b74-4fc3-866d-440978a53e0e" providerId="ADAL" clId="{4F76A88C-AA62-42E3-A6FF-425AA99C7E78}" dt="2022-12-19T12:36:59.051" v="214" actId="1076"/>
          <ac:picMkLst>
            <pc:docMk/>
            <pc:sldMk cId="395503918" sldId="2134805671"/>
            <ac:picMk id="4" creationId="{60D59D0E-EA26-39ED-B641-CD2B0A6A0140}"/>
          </ac:picMkLst>
        </pc:picChg>
      </pc:sldChg>
      <pc:sldChg chg="addSp delSp modSp add mod ord">
        <pc:chgData name="Vinoth Kumar" userId="194cfacd-7b74-4fc3-866d-440978a53e0e" providerId="ADAL" clId="{4F76A88C-AA62-42E3-A6FF-425AA99C7E78}" dt="2022-12-20T02:33:16.939" v="412"/>
        <pc:sldMkLst>
          <pc:docMk/>
          <pc:sldMk cId="1539512452" sldId="2134805672"/>
        </pc:sldMkLst>
        <pc:picChg chg="add mod">
          <ac:chgData name="Vinoth Kumar" userId="194cfacd-7b74-4fc3-866d-440978a53e0e" providerId="ADAL" clId="{4F76A88C-AA62-42E3-A6FF-425AA99C7E78}" dt="2022-12-19T12:39:03.919" v="220" actId="1076"/>
          <ac:picMkLst>
            <pc:docMk/>
            <pc:sldMk cId="1539512452" sldId="2134805672"/>
            <ac:picMk id="3" creationId="{B1AB47C5-204D-AE0E-1844-320A0CEC214E}"/>
          </ac:picMkLst>
        </pc:picChg>
        <pc:picChg chg="del">
          <ac:chgData name="Vinoth Kumar" userId="194cfacd-7b74-4fc3-866d-440978a53e0e" providerId="ADAL" clId="{4F76A88C-AA62-42E3-A6FF-425AA99C7E78}" dt="2022-12-19T12:38:04.848" v="216" actId="478"/>
          <ac:picMkLst>
            <pc:docMk/>
            <pc:sldMk cId="1539512452" sldId="2134805672"/>
            <ac:picMk id="4" creationId="{60D59D0E-EA26-39ED-B641-CD2B0A6A0140}"/>
          </ac:picMkLst>
        </pc:picChg>
      </pc:sldChg>
      <pc:sldChg chg="del">
        <pc:chgData name="Vinoth Kumar" userId="194cfacd-7b74-4fc3-866d-440978a53e0e" providerId="ADAL" clId="{4F76A88C-AA62-42E3-A6FF-425AA99C7E78}" dt="2022-12-19T05:28:02.836" v="0" actId="47"/>
        <pc:sldMkLst>
          <pc:docMk/>
          <pc:sldMk cId="2431594434" sldId="2134805672"/>
        </pc:sldMkLst>
      </pc:sldChg>
      <pc:sldChg chg="addSp delSp modSp add mod ord">
        <pc:chgData name="Vinoth Kumar" userId="194cfacd-7b74-4fc3-866d-440978a53e0e" providerId="ADAL" clId="{4F76A88C-AA62-42E3-A6FF-425AA99C7E78}" dt="2022-12-20T02:33:16.939" v="412"/>
        <pc:sldMkLst>
          <pc:docMk/>
          <pc:sldMk cId="2258274944" sldId="2134805673"/>
        </pc:sldMkLst>
        <pc:picChg chg="del">
          <ac:chgData name="Vinoth Kumar" userId="194cfacd-7b74-4fc3-866d-440978a53e0e" providerId="ADAL" clId="{4F76A88C-AA62-42E3-A6FF-425AA99C7E78}" dt="2022-12-19T12:39:10.362" v="222" actId="478"/>
          <ac:picMkLst>
            <pc:docMk/>
            <pc:sldMk cId="2258274944" sldId="2134805673"/>
            <ac:picMk id="3" creationId="{B1AB47C5-204D-AE0E-1844-320A0CEC214E}"/>
          </ac:picMkLst>
        </pc:picChg>
        <pc:picChg chg="add mod">
          <ac:chgData name="Vinoth Kumar" userId="194cfacd-7b74-4fc3-866d-440978a53e0e" providerId="ADAL" clId="{4F76A88C-AA62-42E3-A6FF-425AA99C7E78}" dt="2022-12-19T12:47:12.190" v="226" actId="1076"/>
          <ac:picMkLst>
            <pc:docMk/>
            <pc:sldMk cId="2258274944" sldId="2134805673"/>
            <ac:picMk id="4" creationId="{CB089D04-06BC-2B60-40AA-18117D0CBBC5}"/>
          </ac:picMkLst>
        </pc:picChg>
      </pc:sldChg>
      <pc:sldChg chg="del">
        <pc:chgData name="Vinoth Kumar" userId="194cfacd-7b74-4fc3-866d-440978a53e0e" providerId="ADAL" clId="{4F76A88C-AA62-42E3-A6FF-425AA99C7E78}" dt="2022-12-19T05:28:02.836" v="0" actId="47"/>
        <pc:sldMkLst>
          <pc:docMk/>
          <pc:sldMk cId="2749254520" sldId="2134805673"/>
        </pc:sldMkLst>
      </pc:sldChg>
      <pc:sldChg chg="del">
        <pc:chgData name="Vinoth Kumar" userId="194cfacd-7b74-4fc3-866d-440978a53e0e" providerId="ADAL" clId="{4F76A88C-AA62-42E3-A6FF-425AA99C7E78}" dt="2022-12-19T05:28:02.836" v="0" actId="47"/>
        <pc:sldMkLst>
          <pc:docMk/>
          <pc:sldMk cId="1093689003" sldId="2134805674"/>
        </pc:sldMkLst>
      </pc:sldChg>
      <pc:sldChg chg="addSp delSp modSp add mod ord">
        <pc:chgData name="Vinoth Kumar" userId="194cfacd-7b74-4fc3-866d-440978a53e0e" providerId="ADAL" clId="{4F76A88C-AA62-42E3-A6FF-425AA99C7E78}" dt="2022-12-20T02:33:16.939" v="412"/>
        <pc:sldMkLst>
          <pc:docMk/>
          <pc:sldMk cId="3051755323" sldId="2134805674"/>
        </pc:sldMkLst>
        <pc:picChg chg="add mod">
          <ac:chgData name="Vinoth Kumar" userId="194cfacd-7b74-4fc3-866d-440978a53e0e" providerId="ADAL" clId="{4F76A88C-AA62-42E3-A6FF-425AA99C7E78}" dt="2022-12-19T12:49:47.351" v="232" actId="1076"/>
          <ac:picMkLst>
            <pc:docMk/>
            <pc:sldMk cId="3051755323" sldId="2134805674"/>
            <ac:picMk id="3" creationId="{A06651C4-21E9-C8C2-C019-BDDBDEBC965D}"/>
          </ac:picMkLst>
        </pc:picChg>
        <pc:picChg chg="del">
          <ac:chgData name="Vinoth Kumar" userId="194cfacd-7b74-4fc3-866d-440978a53e0e" providerId="ADAL" clId="{4F76A88C-AA62-42E3-A6FF-425AA99C7E78}" dt="2022-12-19T12:49:23.501" v="228" actId="478"/>
          <ac:picMkLst>
            <pc:docMk/>
            <pc:sldMk cId="3051755323" sldId="2134805674"/>
            <ac:picMk id="4" creationId="{CB089D04-06BC-2B60-40AA-18117D0CBBC5}"/>
          </ac:picMkLst>
        </pc:picChg>
      </pc:sldChg>
      <pc:sldChg chg="del">
        <pc:chgData name="Vinoth Kumar" userId="194cfacd-7b74-4fc3-866d-440978a53e0e" providerId="ADAL" clId="{4F76A88C-AA62-42E3-A6FF-425AA99C7E78}" dt="2022-12-19T05:28:02.836" v="0" actId="47"/>
        <pc:sldMkLst>
          <pc:docMk/>
          <pc:sldMk cId="3859259594" sldId="2134805675"/>
        </pc:sldMkLst>
      </pc:sldChg>
      <pc:sldChg chg="addSp delSp modSp add mod">
        <pc:chgData name="Vinoth Kumar" userId="194cfacd-7b74-4fc3-866d-440978a53e0e" providerId="ADAL" clId="{4F76A88C-AA62-42E3-A6FF-425AA99C7E78}" dt="2022-12-19T13:49:33.090" v="261" actId="1076"/>
        <pc:sldMkLst>
          <pc:docMk/>
          <pc:sldMk cId="4137393942" sldId="2134805675"/>
        </pc:sldMkLst>
        <pc:picChg chg="add mod">
          <ac:chgData name="Vinoth Kumar" userId="194cfacd-7b74-4fc3-866d-440978a53e0e" providerId="ADAL" clId="{4F76A88C-AA62-42E3-A6FF-425AA99C7E78}" dt="2022-12-19T13:49:33.090" v="261" actId="1076"/>
          <ac:picMkLst>
            <pc:docMk/>
            <pc:sldMk cId="4137393942" sldId="2134805675"/>
            <ac:picMk id="3" creationId="{D655385F-57C8-2D2B-2D0C-7DE368F1D82A}"/>
          </ac:picMkLst>
        </pc:picChg>
        <pc:picChg chg="del">
          <ac:chgData name="Vinoth Kumar" userId="194cfacd-7b74-4fc3-866d-440978a53e0e" providerId="ADAL" clId="{4F76A88C-AA62-42E3-A6FF-425AA99C7E78}" dt="2022-12-19T13:47:35.405" v="256" actId="478"/>
          <ac:picMkLst>
            <pc:docMk/>
            <pc:sldMk cId="4137393942" sldId="2134805675"/>
            <ac:picMk id="10" creationId="{9295DB2B-2AC4-3C30-2414-627431386904}"/>
          </ac:picMkLst>
        </pc:picChg>
        <pc:picChg chg="del">
          <ac:chgData name="Vinoth Kumar" userId="194cfacd-7b74-4fc3-866d-440978a53e0e" providerId="ADAL" clId="{4F76A88C-AA62-42E3-A6FF-425AA99C7E78}" dt="2022-12-19T13:47:36.182" v="257" actId="478"/>
          <ac:picMkLst>
            <pc:docMk/>
            <pc:sldMk cId="4137393942" sldId="2134805675"/>
            <ac:picMk id="12" creationId="{298B8241-6FF2-3DD4-2AD7-4BA1806F41B9}"/>
          </ac:picMkLst>
        </pc:picChg>
      </pc:sldChg>
      <pc:sldChg chg="addSp delSp modSp add mod ord">
        <pc:chgData name="Vinoth Kumar" userId="194cfacd-7b74-4fc3-866d-440978a53e0e" providerId="ADAL" clId="{4F76A88C-AA62-42E3-A6FF-425AA99C7E78}" dt="2022-12-20T08:00:29.601" v="701" actId="14100"/>
        <pc:sldMkLst>
          <pc:docMk/>
          <pc:sldMk cId="2737656156" sldId="2134805676"/>
        </pc:sldMkLst>
        <pc:spChg chg="mod">
          <ac:chgData name="Vinoth Kumar" userId="194cfacd-7b74-4fc3-866d-440978a53e0e" providerId="ADAL" clId="{4F76A88C-AA62-42E3-A6FF-425AA99C7E78}" dt="2022-12-20T06:36:41.805" v="481" actId="6549"/>
          <ac:spMkLst>
            <pc:docMk/>
            <pc:sldMk cId="2737656156" sldId="2134805676"/>
            <ac:spMk id="6" creationId="{E20FADE5-8834-9418-933E-F708374937DE}"/>
          </ac:spMkLst>
        </pc:spChg>
        <pc:picChg chg="add del mod modCrop">
          <ac:chgData name="Vinoth Kumar" userId="194cfacd-7b74-4fc3-866d-440978a53e0e" providerId="ADAL" clId="{4F76A88C-AA62-42E3-A6FF-425AA99C7E78}" dt="2022-12-20T06:45:32.637" v="499" actId="478"/>
          <ac:picMkLst>
            <pc:docMk/>
            <pc:sldMk cId="2737656156" sldId="2134805676"/>
            <ac:picMk id="3" creationId="{CFCDBC5D-02EE-82E7-34B6-D13CD5E1F9BC}"/>
          </ac:picMkLst>
        </pc:picChg>
        <pc:picChg chg="add del mod ord">
          <ac:chgData name="Vinoth Kumar" userId="194cfacd-7b74-4fc3-866d-440978a53e0e" providerId="ADAL" clId="{4F76A88C-AA62-42E3-A6FF-425AA99C7E78}" dt="2022-12-20T06:45:33.476" v="501" actId="478"/>
          <ac:picMkLst>
            <pc:docMk/>
            <pc:sldMk cId="2737656156" sldId="2134805676"/>
            <ac:picMk id="7" creationId="{62C1A5FC-DA82-CDF2-7114-B4A8458413DC}"/>
          </ac:picMkLst>
        </pc:picChg>
        <pc:picChg chg="add del mod">
          <ac:chgData name="Vinoth Kumar" userId="194cfacd-7b74-4fc3-866d-440978a53e0e" providerId="ADAL" clId="{4F76A88C-AA62-42E3-A6FF-425AA99C7E78}" dt="2022-12-20T06:45:34.003" v="502" actId="478"/>
          <ac:picMkLst>
            <pc:docMk/>
            <pc:sldMk cId="2737656156" sldId="2134805676"/>
            <ac:picMk id="9" creationId="{AF661690-8E94-B9A7-30D4-86FF744F25E4}"/>
          </ac:picMkLst>
        </pc:picChg>
        <pc:picChg chg="add del mod ord modCrop">
          <ac:chgData name="Vinoth Kumar" userId="194cfacd-7b74-4fc3-866d-440978a53e0e" providerId="ADAL" clId="{4F76A88C-AA62-42E3-A6FF-425AA99C7E78}" dt="2022-12-20T06:45:33.103" v="500" actId="478"/>
          <ac:picMkLst>
            <pc:docMk/>
            <pc:sldMk cId="2737656156" sldId="2134805676"/>
            <ac:picMk id="10" creationId="{5BC8BF16-D687-AB7F-DEDF-6812AD25EE9B}"/>
          </ac:picMkLst>
        </pc:picChg>
        <pc:picChg chg="add del mod">
          <ac:chgData name="Vinoth Kumar" userId="194cfacd-7b74-4fc3-866d-440978a53e0e" providerId="ADAL" clId="{4F76A88C-AA62-42E3-A6FF-425AA99C7E78}" dt="2022-12-20T06:45:35.206" v="504" actId="478"/>
          <ac:picMkLst>
            <pc:docMk/>
            <pc:sldMk cId="2737656156" sldId="2134805676"/>
            <ac:picMk id="12" creationId="{B8A6DE47-39E3-93D5-1FB5-ED0C15902945}"/>
          </ac:picMkLst>
        </pc:picChg>
        <pc:picChg chg="del">
          <ac:chgData name="Vinoth Kumar" userId="194cfacd-7b74-4fc3-866d-440978a53e0e" providerId="ADAL" clId="{4F76A88C-AA62-42E3-A6FF-425AA99C7E78}" dt="2022-12-20T02:12:30.090" v="322" actId="478"/>
          <ac:picMkLst>
            <pc:docMk/>
            <pc:sldMk cId="2737656156" sldId="2134805676"/>
            <ac:picMk id="13" creationId="{7C2EB0F8-8586-EFE6-DB5C-49287348A438}"/>
          </ac:picMkLst>
        </pc:picChg>
        <pc:picChg chg="add del mod">
          <ac:chgData name="Vinoth Kumar" userId="194cfacd-7b74-4fc3-866d-440978a53e0e" providerId="ADAL" clId="{4F76A88C-AA62-42E3-A6FF-425AA99C7E78}" dt="2022-12-20T06:45:34.396" v="503" actId="478"/>
          <ac:picMkLst>
            <pc:docMk/>
            <pc:sldMk cId="2737656156" sldId="2134805676"/>
            <ac:picMk id="15" creationId="{226FAD69-BA9D-25E2-8D2B-1F8C75DF45F4}"/>
          </ac:picMkLst>
        </pc:picChg>
        <pc:picChg chg="add del mod">
          <ac:chgData name="Vinoth Kumar" userId="194cfacd-7b74-4fc3-866d-440978a53e0e" providerId="ADAL" clId="{4F76A88C-AA62-42E3-A6FF-425AA99C7E78}" dt="2022-12-20T06:45:35.587" v="505" actId="478"/>
          <ac:picMkLst>
            <pc:docMk/>
            <pc:sldMk cId="2737656156" sldId="2134805676"/>
            <ac:picMk id="17" creationId="{1508B7A2-9C2F-2DA6-FD6E-F4D4AD419C0C}"/>
          </ac:picMkLst>
        </pc:picChg>
        <pc:picChg chg="add mod">
          <ac:chgData name="Vinoth Kumar" userId="194cfacd-7b74-4fc3-866d-440978a53e0e" providerId="ADAL" clId="{4F76A88C-AA62-42E3-A6FF-425AA99C7E78}" dt="2022-12-20T07:54:58.782" v="657" actId="14100"/>
          <ac:picMkLst>
            <pc:docMk/>
            <pc:sldMk cId="2737656156" sldId="2134805676"/>
            <ac:picMk id="19" creationId="{2DEF7594-E3CF-886D-A227-47818D83A127}"/>
          </ac:picMkLst>
        </pc:picChg>
        <pc:picChg chg="add mod">
          <ac:chgData name="Vinoth Kumar" userId="194cfacd-7b74-4fc3-866d-440978a53e0e" providerId="ADAL" clId="{4F76A88C-AA62-42E3-A6FF-425AA99C7E78}" dt="2022-12-20T07:55:17.907" v="660" actId="14100"/>
          <ac:picMkLst>
            <pc:docMk/>
            <pc:sldMk cId="2737656156" sldId="2134805676"/>
            <ac:picMk id="21" creationId="{90DB38C9-FC71-4FE4-554E-F741931172E8}"/>
          </ac:picMkLst>
        </pc:picChg>
        <pc:picChg chg="add mod">
          <ac:chgData name="Vinoth Kumar" userId="194cfacd-7b74-4fc3-866d-440978a53e0e" providerId="ADAL" clId="{4F76A88C-AA62-42E3-A6FF-425AA99C7E78}" dt="2022-12-20T07:55:32.319" v="663" actId="14100"/>
          <ac:picMkLst>
            <pc:docMk/>
            <pc:sldMk cId="2737656156" sldId="2134805676"/>
            <ac:picMk id="23" creationId="{131060AC-305F-1013-8AE0-7132363D87D8}"/>
          </ac:picMkLst>
        </pc:picChg>
        <pc:picChg chg="add mod">
          <ac:chgData name="Vinoth Kumar" userId="194cfacd-7b74-4fc3-866d-440978a53e0e" providerId="ADAL" clId="{4F76A88C-AA62-42E3-A6FF-425AA99C7E78}" dt="2022-12-20T07:55:53.296" v="666" actId="14100"/>
          <ac:picMkLst>
            <pc:docMk/>
            <pc:sldMk cId="2737656156" sldId="2134805676"/>
            <ac:picMk id="25" creationId="{583F83D5-D8DA-ED57-7676-4E66F73B22E9}"/>
          </ac:picMkLst>
        </pc:picChg>
        <pc:picChg chg="add mod">
          <ac:chgData name="Vinoth Kumar" userId="194cfacd-7b74-4fc3-866d-440978a53e0e" providerId="ADAL" clId="{4F76A88C-AA62-42E3-A6FF-425AA99C7E78}" dt="2022-12-20T07:58:13.942" v="690" actId="14100"/>
          <ac:picMkLst>
            <pc:docMk/>
            <pc:sldMk cId="2737656156" sldId="2134805676"/>
            <ac:picMk id="27" creationId="{B5213E5C-92E0-8AA7-AB8E-F0755E0CAA15}"/>
          </ac:picMkLst>
        </pc:picChg>
        <pc:picChg chg="add mod">
          <ac:chgData name="Vinoth Kumar" userId="194cfacd-7b74-4fc3-866d-440978a53e0e" providerId="ADAL" clId="{4F76A88C-AA62-42E3-A6FF-425AA99C7E78}" dt="2022-12-20T07:58:54.932" v="694" actId="14100"/>
          <ac:picMkLst>
            <pc:docMk/>
            <pc:sldMk cId="2737656156" sldId="2134805676"/>
            <ac:picMk id="29" creationId="{995CBA70-66BF-4E96-829C-1BFC3D51A128}"/>
          </ac:picMkLst>
        </pc:picChg>
        <pc:picChg chg="add mod">
          <ac:chgData name="Vinoth Kumar" userId="194cfacd-7b74-4fc3-866d-440978a53e0e" providerId="ADAL" clId="{4F76A88C-AA62-42E3-A6FF-425AA99C7E78}" dt="2022-12-20T07:59:23.902" v="697" actId="14100"/>
          <ac:picMkLst>
            <pc:docMk/>
            <pc:sldMk cId="2737656156" sldId="2134805676"/>
            <ac:picMk id="31" creationId="{5AA1D4AB-9BFA-BB30-0A26-3063C92EA9A3}"/>
          </ac:picMkLst>
        </pc:picChg>
        <pc:picChg chg="add mod">
          <ac:chgData name="Vinoth Kumar" userId="194cfacd-7b74-4fc3-866d-440978a53e0e" providerId="ADAL" clId="{4F76A88C-AA62-42E3-A6FF-425AA99C7E78}" dt="2022-12-20T08:00:29.601" v="701" actId="14100"/>
          <ac:picMkLst>
            <pc:docMk/>
            <pc:sldMk cId="2737656156" sldId="2134805676"/>
            <ac:picMk id="33" creationId="{CA27BEB4-39A9-3507-54DD-2594B91DF948}"/>
          </ac:picMkLst>
        </pc:picChg>
      </pc:sldChg>
      <pc:sldChg chg="modSp add mod ord">
        <pc:chgData name="Vinoth Kumar" userId="194cfacd-7b74-4fc3-866d-440978a53e0e" providerId="ADAL" clId="{4F76A88C-AA62-42E3-A6FF-425AA99C7E78}" dt="2022-12-20T08:01:13.654" v="724" actId="20577"/>
        <pc:sldMkLst>
          <pc:docMk/>
          <pc:sldMk cId="1434313077" sldId="2134805677"/>
        </pc:sldMkLst>
        <pc:spChg chg="mod">
          <ac:chgData name="Vinoth Kumar" userId="194cfacd-7b74-4fc3-866d-440978a53e0e" providerId="ADAL" clId="{4F76A88C-AA62-42E3-A6FF-425AA99C7E78}" dt="2022-12-20T08:01:13.654" v="724" actId="20577"/>
          <ac:spMkLst>
            <pc:docMk/>
            <pc:sldMk cId="1434313077" sldId="2134805677"/>
            <ac:spMk id="6" creationId="{E20FADE5-8834-9418-933E-F708374937DE}"/>
          </ac:spMkLst>
        </pc:spChg>
      </pc:sldChg>
      <pc:sldChg chg="add del ord">
        <pc:chgData name="Vinoth Kumar" userId="194cfacd-7b74-4fc3-866d-440978a53e0e" providerId="ADAL" clId="{4F76A88C-AA62-42E3-A6FF-425AA99C7E78}" dt="2022-12-20T02:24:57.075" v="402" actId="47"/>
        <pc:sldMkLst>
          <pc:docMk/>
          <pc:sldMk cId="3537319820" sldId="2134805678"/>
        </pc:sldMkLst>
      </pc:sldChg>
      <pc:sldChg chg="addSp delSp modSp add mod ord">
        <pc:chgData name="Vinoth Kumar" userId="194cfacd-7b74-4fc3-866d-440978a53e0e" providerId="ADAL" clId="{4F76A88C-AA62-42E3-A6FF-425AA99C7E78}" dt="2022-12-20T07:46:51.391" v="618" actId="6549"/>
        <pc:sldMkLst>
          <pc:docMk/>
          <pc:sldMk cId="3942355984" sldId="2134805679"/>
        </pc:sldMkLst>
        <pc:spChg chg="add mod">
          <ac:chgData name="Vinoth Kumar" userId="194cfacd-7b74-4fc3-866d-440978a53e0e" providerId="ADAL" clId="{4F76A88C-AA62-42E3-A6FF-425AA99C7E78}" dt="2022-12-20T06:35:48.288" v="460" actId="1076"/>
          <ac:spMkLst>
            <pc:docMk/>
            <pc:sldMk cId="3942355984" sldId="2134805679"/>
            <ac:spMk id="2" creationId="{CF0ADBE5-939D-51A5-63D9-AE29FB77A01B}"/>
          </ac:spMkLst>
        </pc:spChg>
        <pc:spChg chg="del mod">
          <ac:chgData name="Vinoth Kumar" userId="194cfacd-7b74-4fc3-866d-440978a53e0e" providerId="ADAL" clId="{4F76A88C-AA62-42E3-A6FF-425AA99C7E78}" dt="2022-12-20T06:35:31.830" v="452" actId="478"/>
          <ac:spMkLst>
            <pc:docMk/>
            <pc:sldMk cId="3942355984" sldId="2134805679"/>
            <ac:spMk id="5" creationId="{6C71C09E-4DA3-70A9-AC87-6320C5B1B216}"/>
          </ac:spMkLst>
        </pc:spChg>
        <pc:spChg chg="mod">
          <ac:chgData name="Vinoth Kumar" userId="194cfacd-7b74-4fc3-866d-440978a53e0e" providerId="ADAL" clId="{4F76A88C-AA62-42E3-A6FF-425AA99C7E78}" dt="2022-12-20T07:46:51.391" v="618" actId="6549"/>
          <ac:spMkLst>
            <pc:docMk/>
            <pc:sldMk cId="3942355984" sldId="2134805679"/>
            <ac:spMk id="6" creationId="{E20FADE5-8834-9418-933E-F708374937DE}"/>
          </ac:spMkLst>
        </pc:spChg>
        <pc:picChg chg="del">
          <ac:chgData name="Vinoth Kumar" userId="194cfacd-7b74-4fc3-866d-440978a53e0e" providerId="ADAL" clId="{4F76A88C-AA62-42E3-A6FF-425AA99C7E78}" dt="2022-12-20T02:25:01.600" v="403" actId="478"/>
          <ac:picMkLst>
            <pc:docMk/>
            <pc:sldMk cId="3942355984" sldId="2134805679"/>
            <ac:picMk id="3" creationId="{CFCDBC5D-02EE-82E7-34B6-D13CD5E1F9BC}"/>
          </ac:picMkLst>
        </pc:picChg>
        <pc:picChg chg="del">
          <ac:chgData name="Vinoth Kumar" userId="194cfacd-7b74-4fc3-866d-440978a53e0e" providerId="ADAL" clId="{4F76A88C-AA62-42E3-A6FF-425AA99C7E78}" dt="2022-12-20T02:25:03.858" v="405" actId="478"/>
          <ac:picMkLst>
            <pc:docMk/>
            <pc:sldMk cId="3942355984" sldId="2134805679"/>
            <ac:picMk id="7" creationId="{62C1A5FC-DA82-CDF2-7114-B4A8458413DC}"/>
          </ac:picMkLst>
        </pc:picChg>
        <pc:picChg chg="add mod">
          <ac:chgData name="Vinoth Kumar" userId="194cfacd-7b74-4fc3-866d-440978a53e0e" providerId="ADAL" clId="{4F76A88C-AA62-42E3-A6FF-425AA99C7E78}" dt="2022-12-20T07:38:34.947" v="575" actId="14100"/>
          <ac:picMkLst>
            <pc:docMk/>
            <pc:sldMk cId="3942355984" sldId="2134805679"/>
            <ac:picMk id="8" creationId="{00FA0C6C-BEA2-5B49-997E-7530FF2CCDC7}"/>
          </ac:picMkLst>
        </pc:picChg>
        <pc:picChg chg="del">
          <ac:chgData name="Vinoth Kumar" userId="194cfacd-7b74-4fc3-866d-440978a53e0e" providerId="ADAL" clId="{4F76A88C-AA62-42E3-A6FF-425AA99C7E78}" dt="2022-12-20T02:25:07.761" v="406" actId="478"/>
          <ac:picMkLst>
            <pc:docMk/>
            <pc:sldMk cId="3942355984" sldId="2134805679"/>
            <ac:picMk id="9" creationId="{AF661690-8E94-B9A7-30D4-86FF744F25E4}"/>
          </ac:picMkLst>
        </pc:picChg>
        <pc:picChg chg="del">
          <ac:chgData name="Vinoth Kumar" userId="194cfacd-7b74-4fc3-866d-440978a53e0e" providerId="ADAL" clId="{4F76A88C-AA62-42E3-A6FF-425AA99C7E78}" dt="2022-12-20T02:25:03.095" v="404" actId="478"/>
          <ac:picMkLst>
            <pc:docMk/>
            <pc:sldMk cId="3942355984" sldId="2134805679"/>
            <ac:picMk id="10" creationId="{5BC8BF16-D687-AB7F-DEDF-6812AD25EE9B}"/>
          </ac:picMkLst>
        </pc:picChg>
        <pc:picChg chg="del mod">
          <ac:chgData name="Vinoth Kumar" userId="194cfacd-7b74-4fc3-866d-440978a53e0e" providerId="ADAL" clId="{4F76A88C-AA62-42E3-A6FF-425AA99C7E78}" dt="2022-12-20T07:38:17.661" v="571" actId="478"/>
          <ac:picMkLst>
            <pc:docMk/>
            <pc:sldMk cId="3942355984" sldId="2134805679"/>
            <ac:picMk id="12" creationId="{B8A6DE47-39E3-93D5-1FB5-ED0C15902945}"/>
          </ac:picMkLst>
        </pc:picChg>
        <pc:picChg chg="add mod">
          <ac:chgData name="Vinoth Kumar" userId="194cfacd-7b74-4fc3-866d-440978a53e0e" providerId="ADAL" clId="{4F76A88C-AA62-42E3-A6FF-425AA99C7E78}" dt="2022-12-20T07:41:49.495" v="596" actId="1076"/>
          <ac:picMkLst>
            <pc:docMk/>
            <pc:sldMk cId="3942355984" sldId="2134805679"/>
            <ac:picMk id="13" creationId="{5E276BAD-FA22-464F-F162-8CC6D97C5EEF}"/>
          </ac:picMkLst>
        </pc:picChg>
        <pc:picChg chg="del mod">
          <ac:chgData name="Vinoth Kumar" userId="194cfacd-7b74-4fc3-866d-440978a53e0e" providerId="ADAL" clId="{4F76A88C-AA62-42E3-A6FF-425AA99C7E78}" dt="2022-12-20T07:38:19.094" v="572" actId="478"/>
          <ac:picMkLst>
            <pc:docMk/>
            <pc:sldMk cId="3942355984" sldId="2134805679"/>
            <ac:picMk id="15" creationId="{226FAD69-BA9D-25E2-8D2B-1F8C75DF45F4}"/>
          </ac:picMkLst>
        </pc:picChg>
        <pc:picChg chg="add mod">
          <ac:chgData name="Vinoth Kumar" userId="194cfacd-7b74-4fc3-866d-440978a53e0e" providerId="ADAL" clId="{4F76A88C-AA62-42E3-A6FF-425AA99C7E78}" dt="2022-12-20T07:41:49.495" v="596" actId="1076"/>
          <ac:picMkLst>
            <pc:docMk/>
            <pc:sldMk cId="3942355984" sldId="2134805679"/>
            <ac:picMk id="16" creationId="{BD0D50CD-B0BF-74BE-C2DD-AAC8DA95655A}"/>
          </ac:picMkLst>
        </pc:picChg>
        <pc:picChg chg="del mod">
          <ac:chgData name="Vinoth Kumar" userId="194cfacd-7b74-4fc3-866d-440978a53e0e" providerId="ADAL" clId="{4F76A88C-AA62-42E3-A6FF-425AA99C7E78}" dt="2022-12-20T07:38:15.415" v="570" actId="478"/>
          <ac:picMkLst>
            <pc:docMk/>
            <pc:sldMk cId="3942355984" sldId="2134805679"/>
            <ac:picMk id="17" creationId="{1508B7A2-9C2F-2DA6-FD6E-F4D4AD419C0C}"/>
          </ac:picMkLst>
        </pc:picChg>
        <pc:picChg chg="add mod">
          <ac:chgData name="Vinoth Kumar" userId="194cfacd-7b74-4fc3-866d-440978a53e0e" providerId="ADAL" clId="{4F76A88C-AA62-42E3-A6FF-425AA99C7E78}" dt="2022-12-20T07:40:57.573" v="588" actId="1076"/>
          <ac:picMkLst>
            <pc:docMk/>
            <pc:sldMk cId="3942355984" sldId="2134805679"/>
            <ac:picMk id="19" creationId="{7EAFD315-B8F4-06EF-76C4-60D9B3D8695D}"/>
          </ac:picMkLst>
        </pc:picChg>
        <pc:picChg chg="add mod">
          <ac:chgData name="Vinoth Kumar" userId="194cfacd-7b74-4fc3-866d-440978a53e0e" providerId="ADAL" clId="{4F76A88C-AA62-42E3-A6FF-425AA99C7E78}" dt="2022-12-20T07:41:24.104" v="592" actId="1076"/>
          <ac:picMkLst>
            <pc:docMk/>
            <pc:sldMk cId="3942355984" sldId="2134805679"/>
            <ac:picMk id="21" creationId="{D8E5CF08-65E3-2E77-E8E0-8154020252E8}"/>
          </ac:picMkLst>
        </pc:picChg>
        <pc:picChg chg="add mod">
          <ac:chgData name="Vinoth Kumar" userId="194cfacd-7b74-4fc3-866d-440978a53e0e" providerId="ADAL" clId="{4F76A88C-AA62-42E3-A6FF-425AA99C7E78}" dt="2022-12-20T07:41:45.475" v="595" actId="14100"/>
          <ac:picMkLst>
            <pc:docMk/>
            <pc:sldMk cId="3942355984" sldId="2134805679"/>
            <ac:picMk id="23" creationId="{64B43561-9F30-FD3D-DE07-54D338A42660}"/>
          </ac:picMkLst>
        </pc:picChg>
        <pc:picChg chg="add mod">
          <ac:chgData name="Vinoth Kumar" userId="194cfacd-7b74-4fc3-866d-440978a53e0e" providerId="ADAL" clId="{4F76A88C-AA62-42E3-A6FF-425AA99C7E78}" dt="2022-12-20T07:43:55.969" v="599" actId="14100"/>
          <ac:picMkLst>
            <pc:docMk/>
            <pc:sldMk cId="3942355984" sldId="2134805679"/>
            <ac:picMk id="25" creationId="{02F9F71F-DCCD-9904-FC3C-E96DDB730A54}"/>
          </ac:picMkLst>
        </pc:picChg>
        <pc:picChg chg="add mod">
          <ac:chgData name="Vinoth Kumar" userId="194cfacd-7b74-4fc3-866d-440978a53e0e" providerId="ADAL" clId="{4F76A88C-AA62-42E3-A6FF-425AA99C7E78}" dt="2022-12-20T07:46:22.531" v="602" actId="14100"/>
          <ac:picMkLst>
            <pc:docMk/>
            <pc:sldMk cId="3942355984" sldId="2134805679"/>
            <ac:picMk id="27" creationId="{0FA347F6-A659-3772-2A6D-CA29BE8DD9AC}"/>
          </ac:picMkLst>
        </pc:picChg>
      </pc:sldChg>
      <pc:sldChg chg="addSp delSp modSp add mod">
        <pc:chgData name="Vinoth Kumar" userId="194cfacd-7b74-4fc3-866d-440978a53e0e" providerId="ADAL" clId="{4F76A88C-AA62-42E3-A6FF-425AA99C7E78}" dt="2022-12-20T08:06:29.238" v="753" actId="1076"/>
        <pc:sldMkLst>
          <pc:docMk/>
          <pc:sldMk cId="7726360" sldId="2134805680"/>
        </pc:sldMkLst>
        <pc:picChg chg="del">
          <ac:chgData name="Vinoth Kumar" userId="194cfacd-7b74-4fc3-866d-440978a53e0e" providerId="ADAL" clId="{4F76A88C-AA62-42E3-A6FF-425AA99C7E78}" dt="2022-12-20T07:56:05.185" v="668" actId="478"/>
          <ac:picMkLst>
            <pc:docMk/>
            <pc:sldMk cId="7726360" sldId="2134805680"/>
            <ac:picMk id="3" creationId="{CFCDBC5D-02EE-82E7-34B6-D13CD5E1F9BC}"/>
          </ac:picMkLst>
        </pc:picChg>
        <pc:picChg chg="add mod">
          <ac:chgData name="Vinoth Kumar" userId="194cfacd-7b74-4fc3-866d-440978a53e0e" providerId="ADAL" clId="{4F76A88C-AA62-42E3-A6FF-425AA99C7E78}" dt="2022-12-20T07:56:25.877" v="677" actId="14100"/>
          <ac:picMkLst>
            <pc:docMk/>
            <pc:sldMk cId="7726360" sldId="2134805680"/>
            <ac:picMk id="4" creationId="{067C3B51-46F2-7A01-FB89-973584FD39C1}"/>
          </ac:picMkLst>
        </pc:picChg>
        <pc:picChg chg="del">
          <ac:chgData name="Vinoth Kumar" userId="194cfacd-7b74-4fc3-866d-440978a53e0e" providerId="ADAL" clId="{4F76A88C-AA62-42E3-A6FF-425AA99C7E78}" dt="2022-12-20T07:56:07.544" v="671" actId="478"/>
          <ac:picMkLst>
            <pc:docMk/>
            <pc:sldMk cId="7726360" sldId="2134805680"/>
            <ac:picMk id="7" creationId="{62C1A5FC-DA82-CDF2-7114-B4A8458413DC}"/>
          </ac:picMkLst>
        </pc:picChg>
        <pc:picChg chg="del">
          <ac:chgData name="Vinoth Kumar" userId="194cfacd-7b74-4fc3-866d-440978a53e0e" providerId="ADAL" clId="{4F76A88C-AA62-42E3-A6FF-425AA99C7E78}" dt="2022-12-20T07:56:09.504" v="674" actId="478"/>
          <ac:picMkLst>
            <pc:docMk/>
            <pc:sldMk cId="7726360" sldId="2134805680"/>
            <ac:picMk id="9" creationId="{AF661690-8E94-B9A7-30D4-86FF744F25E4}"/>
          </ac:picMkLst>
        </pc:picChg>
        <pc:picChg chg="del mod">
          <ac:chgData name="Vinoth Kumar" userId="194cfacd-7b74-4fc3-866d-440978a53e0e" providerId="ADAL" clId="{4F76A88C-AA62-42E3-A6FF-425AA99C7E78}" dt="2022-12-20T07:56:05.617" v="670" actId="478"/>
          <ac:picMkLst>
            <pc:docMk/>
            <pc:sldMk cId="7726360" sldId="2134805680"/>
            <ac:picMk id="10" creationId="{5BC8BF16-D687-AB7F-DEDF-6812AD25EE9B}"/>
          </ac:picMkLst>
        </pc:picChg>
        <pc:picChg chg="add mod">
          <ac:chgData name="Vinoth Kumar" userId="194cfacd-7b74-4fc3-866d-440978a53e0e" providerId="ADAL" clId="{4F76A88C-AA62-42E3-A6FF-425AA99C7E78}" dt="2022-12-20T07:56:47.736" v="681" actId="1076"/>
          <ac:picMkLst>
            <pc:docMk/>
            <pc:sldMk cId="7726360" sldId="2134805680"/>
            <ac:picMk id="11" creationId="{3A532A10-4172-4528-C6AA-E71D4DBA03AD}"/>
          </ac:picMkLst>
        </pc:picChg>
        <pc:picChg chg="del">
          <ac:chgData name="Vinoth Kumar" userId="194cfacd-7b74-4fc3-866d-440978a53e0e" providerId="ADAL" clId="{4F76A88C-AA62-42E3-A6FF-425AA99C7E78}" dt="2022-12-20T07:56:08.232" v="672" actId="478"/>
          <ac:picMkLst>
            <pc:docMk/>
            <pc:sldMk cId="7726360" sldId="2134805680"/>
            <ac:picMk id="12" creationId="{B8A6DE47-39E3-93D5-1FB5-ED0C15902945}"/>
          </ac:picMkLst>
        </pc:picChg>
        <pc:picChg chg="add mod">
          <ac:chgData name="Vinoth Kumar" userId="194cfacd-7b74-4fc3-866d-440978a53e0e" providerId="ADAL" clId="{4F76A88C-AA62-42E3-A6FF-425AA99C7E78}" dt="2022-12-20T07:57:21.569" v="684" actId="14100"/>
          <ac:picMkLst>
            <pc:docMk/>
            <pc:sldMk cId="7726360" sldId="2134805680"/>
            <ac:picMk id="14" creationId="{20F3EF24-3CBA-99AA-D1E0-B5C5EA1319AC}"/>
          </ac:picMkLst>
        </pc:picChg>
        <pc:picChg chg="del">
          <ac:chgData name="Vinoth Kumar" userId="194cfacd-7b74-4fc3-866d-440978a53e0e" providerId="ADAL" clId="{4F76A88C-AA62-42E3-A6FF-425AA99C7E78}" dt="2022-12-20T07:56:08.640" v="673" actId="478"/>
          <ac:picMkLst>
            <pc:docMk/>
            <pc:sldMk cId="7726360" sldId="2134805680"/>
            <ac:picMk id="15" creationId="{226FAD69-BA9D-25E2-8D2B-1F8C75DF45F4}"/>
          </ac:picMkLst>
        </pc:picChg>
        <pc:picChg chg="del">
          <ac:chgData name="Vinoth Kumar" userId="194cfacd-7b74-4fc3-866d-440978a53e0e" providerId="ADAL" clId="{4F76A88C-AA62-42E3-A6FF-425AA99C7E78}" dt="2022-12-20T07:56:04.584" v="667" actId="478"/>
          <ac:picMkLst>
            <pc:docMk/>
            <pc:sldMk cId="7726360" sldId="2134805680"/>
            <ac:picMk id="17" creationId="{1508B7A2-9C2F-2DA6-FD6E-F4D4AD419C0C}"/>
          </ac:picMkLst>
        </pc:picChg>
        <pc:picChg chg="add mod">
          <ac:chgData name="Vinoth Kumar" userId="194cfacd-7b74-4fc3-866d-440978a53e0e" providerId="ADAL" clId="{4F76A88C-AA62-42E3-A6FF-425AA99C7E78}" dt="2022-12-20T07:57:43.807" v="687" actId="14100"/>
          <ac:picMkLst>
            <pc:docMk/>
            <pc:sldMk cId="7726360" sldId="2134805680"/>
            <ac:picMk id="18" creationId="{76A587B6-8760-4216-254E-484E06D38E18}"/>
          </ac:picMkLst>
        </pc:picChg>
        <pc:picChg chg="add mod">
          <ac:chgData name="Vinoth Kumar" userId="194cfacd-7b74-4fc3-866d-440978a53e0e" providerId="ADAL" clId="{4F76A88C-AA62-42E3-A6FF-425AA99C7E78}" dt="2022-12-20T08:04:46.725" v="744" actId="1076"/>
          <ac:picMkLst>
            <pc:docMk/>
            <pc:sldMk cId="7726360" sldId="2134805680"/>
            <ac:picMk id="20" creationId="{775FF19E-28AE-4A94-6BE5-6392219E129B}"/>
          </ac:picMkLst>
        </pc:picChg>
        <pc:picChg chg="add mod">
          <ac:chgData name="Vinoth Kumar" userId="194cfacd-7b74-4fc3-866d-440978a53e0e" providerId="ADAL" clId="{4F76A88C-AA62-42E3-A6FF-425AA99C7E78}" dt="2022-12-20T08:05:24.619" v="747" actId="14100"/>
          <ac:picMkLst>
            <pc:docMk/>
            <pc:sldMk cId="7726360" sldId="2134805680"/>
            <ac:picMk id="22" creationId="{3E14CD1D-24AC-7863-23ED-735C40018ACE}"/>
          </ac:picMkLst>
        </pc:picChg>
        <pc:picChg chg="add mod">
          <ac:chgData name="Vinoth Kumar" userId="194cfacd-7b74-4fc3-866d-440978a53e0e" providerId="ADAL" clId="{4F76A88C-AA62-42E3-A6FF-425AA99C7E78}" dt="2022-12-20T08:05:56.074" v="750" actId="14100"/>
          <ac:picMkLst>
            <pc:docMk/>
            <pc:sldMk cId="7726360" sldId="2134805680"/>
            <ac:picMk id="24" creationId="{6042680E-32E8-9A11-C81F-55391E71CF54}"/>
          </ac:picMkLst>
        </pc:picChg>
        <pc:picChg chg="add mod">
          <ac:chgData name="Vinoth Kumar" userId="194cfacd-7b74-4fc3-866d-440978a53e0e" providerId="ADAL" clId="{4F76A88C-AA62-42E3-A6FF-425AA99C7E78}" dt="2022-12-20T08:06:29.238" v="753" actId="1076"/>
          <ac:picMkLst>
            <pc:docMk/>
            <pc:sldMk cId="7726360" sldId="2134805680"/>
            <ac:picMk id="26" creationId="{A911C385-C472-35A9-99E5-688AD7AAD455}"/>
          </ac:picMkLst>
        </pc:picChg>
      </pc:sldChg>
      <pc:sldChg chg="addSp delSp modSp add mod ord">
        <pc:chgData name="Vinoth Kumar" userId="194cfacd-7b74-4fc3-866d-440978a53e0e" providerId="ADAL" clId="{4F76A88C-AA62-42E3-A6FF-425AA99C7E78}" dt="2022-12-20T07:53:32.546" v="654" actId="1076"/>
        <pc:sldMkLst>
          <pc:docMk/>
          <pc:sldMk cId="198241597" sldId="2134805681"/>
        </pc:sldMkLst>
        <pc:spChg chg="mod">
          <ac:chgData name="Vinoth Kumar" userId="194cfacd-7b74-4fc3-866d-440978a53e0e" providerId="ADAL" clId="{4F76A88C-AA62-42E3-A6FF-425AA99C7E78}" dt="2022-12-20T07:47:04.032" v="625" actId="20577"/>
          <ac:spMkLst>
            <pc:docMk/>
            <pc:sldMk cId="198241597" sldId="2134805681"/>
            <ac:spMk id="6" creationId="{E20FADE5-8834-9418-933E-F708374937DE}"/>
          </ac:spMkLst>
        </pc:spChg>
        <pc:picChg chg="add mod">
          <ac:chgData name="Vinoth Kumar" userId="194cfacd-7b74-4fc3-866d-440978a53e0e" providerId="ADAL" clId="{4F76A88C-AA62-42E3-A6FF-425AA99C7E78}" dt="2022-12-20T07:48:17.269" v="629" actId="14100"/>
          <ac:picMkLst>
            <pc:docMk/>
            <pc:sldMk cId="198241597" sldId="2134805681"/>
            <ac:picMk id="4" creationId="{68B88829-478A-D4DE-F8AA-F3080D4670A0}"/>
          </ac:picMkLst>
        </pc:picChg>
        <pc:picChg chg="add mod">
          <ac:chgData name="Vinoth Kumar" userId="194cfacd-7b74-4fc3-866d-440978a53e0e" providerId="ADAL" clId="{4F76A88C-AA62-42E3-A6FF-425AA99C7E78}" dt="2022-12-20T07:48:59.159" v="634" actId="14100"/>
          <ac:picMkLst>
            <pc:docMk/>
            <pc:sldMk cId="198241597" sldId="2134805681"/>
            <ac:picMk id="7" creationId="{25DBCFC4-3902-F333-6383-A37728680B83}"/>
          </ac:picMkLst>
        </pc:picChg>
        <pc:picChg chg="add mod">
          <ac:chgData name="Vinoth Kumar" userId="194cfacd-7b74-4fc3-866d-440978a53e0e" providerId="ADAL" clId="{4F76A88C-AA62-42E3-A6FF-425AA99C7E78}" dt="2022-12-20T07:50:07.240" v="638" actId="14100"/>
          <ac:picMkLst>
            <pc:docMk/>
            <pc:sldMk cId="198241597" sldId="2134805681"/>
            <ac:picMk id="9" creationId="{94032724-565C-ECC8-8EA7-C1013BA3AE0A}"/>
          </ac:picMkLst>
        </pc:picChg>
        <pc:picChg chg="add mod">
          <ac:chgData name="Vinoth Kumar" userId="194cfacd-7b74-4fc3-866d-440978a53e0e" providerId="ADAL" clId="{4F76A88C-AA62-42E3-A6FF-425AA99C7E78}" dt="2022-12-20T07:50:44.344" v="641" actId="14100"/>
          <ac:picMkLst>
            <pc:docMk/>
            <pc:sldMk cId="198241597" sldId="2134805681"/>
            <ac:picMk id="11" creationId="{AA52E19F-6ACE-1B65-6340-1D10871B4159}"/>
          </ac:picMkLst>
        </pc:picChg>
        <pc:picChg chg="del">
          <ac:chgData name="Vinoth Kumar" userId="194cfacd-7b74-4fc3-866d-440978a53e0e" providerId="ADAL" clId="{4F76A88C-AA62-42E3-A6FF-425AA99C7E78}" dt="2022-12-20T07:48:18.472" v="630" actId="478"/>
          <ac:picMkLst>
            <pc:docMk/>
            <pc:sldMk cId="198241597" sldId="2134805681"/>
            <ac:picMk id="12" creationId="{B8A6DE47-39E3-93D5-1FB5-ED0C15902945}"/>
          </ac:picMkLst>
        </pc:picChg>
        <pc:picChg chg="add mod">
          <ac:chgData name="Vinoth Kumar" userId="194cfacd-7b74-4fc3-866d-440978a53e0e" providerId="ADAL" clId="{4F76A88C-AA62-42E3-A6FF-425AA99C7E78}" dt="2022-12-20T07:51:52.113" v="644" actId="1076"/>
          <ac:picMkLst>
            <pc:docMk/>
            <pc:sldMk cId="198241597" sldId="2134805681"/>
            <ac:picMk id="14" creationId="{B6842DA1-A3FF-E2D9-F6D1-622BEE367780}"/>
          </ac:picMkLst>
        </pc:picChg>
        <pc:picChg chg="del">
          <ac:chgData name="Vinoth Kumar" userId="194cfacd-7b74-4fc3-866d-440978a53e0e" providerId="ADAL" clId="{4F76A88C-AA62-42E3-A6FF-425AA99C7E78}" dt="2022-12-20T07:48:18.888" v="631" actId="478"/>
          <ac:picMkLst>
            <pc:docMk/>
            <pc:sldMk cId="198241597" sldId="2134805681"/>
            <ac:picMk id="15" creationId="{226FAD69-BA9D-25E2-8D2B-1F8C75DF45F4}"/>
          </ac:picMkLst>
        </pc:picChg>
        <pc:picChg chg="del">
          <ac:chgData name="Vinoth Kumar" userId="194cfacd-7b74-4fc3-866d-440978a53e0e" providerId="ADAL" clId="{4F76A88C-AA62-42E3-A6FF-425AA99C7E78}" dt="2022-12-20T07:48:02.383" v="626" actId="478"/>
          <ac:picMkLst>
            <pc:docMk/>
            <pc:sldMk cId="198241597" sldId="2134805681"/>
            <ac:picMk id="17" creationId="{1508B7A2-9C2F-2DA6-FD6E-F4D4AD419C0C}"/>
          </ac:picMkLst>
        </pc:picChg>
        <pc:picChg chg="add mod">
          <ac:chgData name="Vinoth Kumar" userId="194cfacd-7b74-4fc3-866d-440978a53e0e" providerId="ADAL" clId="{4F76A88C-AA62-42E3-A6FF-425AA99C7E78}" dt="2022-12-20T07:52:46.662" v="647" actId="14100"/>
          <ac:picMkLst>
            <pc:docMk/>
            <pc:sldMk cId="198241597" sldId="2134805681"/>
            <ac:picMk id="18" creationId="{F694C759-8003-F9DB-7983-CB87AF3213BF}"/>
          </ac:picMkLst>
        </pc:picChg>
        <pc:picChg chg="add mod">
          <ac:chgData name="Vinoth Kumar" userId="194cfacd-7b74-4fc3-866d-440978a53e0e" providerId="ADAL" clId="{4F76A88C-AA62-42E3-A6FF-425AA99C7E78}" dt="2022-12-20T07:53:10.908" v="650" actId="14100"/>
          <ac:picMkLst>
            <pc:docMk/>
            <pc:sldMk cId="198241597" sldId="2134805681"/>
            <ac:picMk id="20" creationId="{DCEEAB57-A7DC-94B8-A66D-5010DF36F1C6}"/>
          </ac:picMkLst>
        </pc:picChg>
        <pc:picChg chg="add mod">
          <ac:chgData name="Vinoth Kumar" userId="194cfacd-7b74-4fc3-866d-440978a53e0e" providerId="ADAL" clId="{4F76A88C-AA62-42E3-A6FF-425AA99C7E78}" dt="2022-12-20T07:53:32.546" v="654" actId="1076"/>
          <ac:picMkLst>
            <pc:docMk/>
            <pc:sldMk cId="198241597" sldId="2134805681"/>
            <ac:picMk id="22" creationId="{48281A92-D10C-786C-0424-B28E07A5E349}"/>
          </ac:picMkLst>
        </pc:picChg>
      </pc:sldChg>
      <pc:sldChg chg="addSp delSp modSp add mod">
        <pc:chgData name="Vinoth Kumar" userId="194cfacd-7b74-4fc3-866d-440978a53e0e" providerId="ADAL" clId="{4F76A88C-AA62-42E3-A6FF-425AA99C7E78}" dt="2022-12-20T07:25:47.785" v="561" actId="14100"/>
        <pc:sldMkLst>
          <pc:docMk/>
          <pc:sldMk cId="827980508" sldId="2134805682"/>
        </pc:sldMkLst>
        <pc:spChg chg="mod">
          <ac:chgData name="Vinoth Kumar" userId="194cfacd-7b74-4fc3-866d-440978a53e0e" providerId="ADAL" clId="{4F76A88C-AA62-42E3-A6FF-425AA99C7E78}" dt="2022-12-20T06:56:39.157" v="539" actId="1076"/>
          <ac:spMkLst>
            <pc:docMk/>
            <pc:sldMk cId="827980508" sldId="2134805682"/>
            <ac:spMk id="2" creationId="{CF0ADBE5-939D-51A5-63D9-AE29FB77A01B}"/>
          </ac:spMkLst>
        </pc:spChg>
        <pc:spChg chg="mod">
          <ac:chgData name="Vinoth Kumar" userId="194cfacd-7b74-4fc3-866d-440978a53e0e" providerId="ADAL" clId="{4F76A88C-AA62-42E3-A6FF-425AA99C7E78}" dt="2022-12-20T06:56:30.776" v="538" actId="20577"/>
          <ac:spMkLst>
            <pc:docMk/>
            <pc:sldMk cId="827980508" sldId="2134805682"/>
            <ac:spMk id="6" creationId="{E20FADE5-8834-9418-933E-F708374937DE}"/>
          </ac:spMkLst>
        </pc:spChg>
        <pc:picChg chg="add mod">
          <ac:chgData name="Vinoth Kumar" userId="194cfacd-7b74-4fc3-866d-440978a53e0e" providerId="ADAL" clId="{4F76A88C-AA62-42E3-A6FF-425AA99C7E78}" dt="2022-12-20T07:02:16.752" v="546" actId="1076"/>
          <ac:picMkLst>
            <pc:docMk/>
            <pc:sldMk cId="827980508" sldId="2134805682"/>
            <ac:picMk id="4" creationId="{C7C62434-02BD-3D13-1DC6-32C300E568E4}"/>
          </ac:picMkLst>
        </pc:picChg>
        <pc:picChg chg="add mod">
          <ac:chgData name="Vinoth Kumar" userId="194cfacd-7b74-4fc3-866d-440978a53e0e" providerId="ADAL" clId="{4F76A88C-AA62-42E3-A6FF-425AA99C7E78}" dt="2022-12-20T07:14:52.884" v="554" actId="1036"/>
          <ac:picMkLst>
            <pc:docMk/>
            <pc:sldMk cId="827980508" sldId="2134805682"/>
            <ac:picMk id="7" creationId="{92C5B3C9-70E2-9E7F-0875-31703EE68603}"/>
          </ac:picMkLst>
        </pc:picChg>
        <pc:picChg chg="add mod">
          <ac:chgData name="Vinoth Kumar" userId="194cfacd-7b74-4fc3-866d-440978a53e0e" providerId="ADAL" clId="{4F76A88C-AA62-42E3-A6FF-425AA99C7E78}" dt="2022-12-20T07:14:55.820" v="557" actId="1036"/>
          <ac:picMkLst>
            <pc:docMk/>
            <pc:sldMk cId="827980508" sldId="2134805682"/>
            <ac:picMk id="9" creationId="{11BD0690-6FC2-57AC-E019-9DEF29958806}"/>
          </ac:picMkLst>
        </pc:picChg>
        <pc:picChg chg="add mod">
          <ac:chgData name="Vinoth Kumar" userId="194cfacd-7b74-4fc3-866d-440978a53e0e" providerId="ADAL" clId="{4F76A88C-AA62-42E3-A6FF-425AA99C7E78}" dt="2022-12-20T07:25:47.785" v="561" actId="14100"/>
          <ac:picMkLst>
            <pc:docMk/>
            <pc:sldMk cId="827980508" sldId="2134805682"/>
            <ac:picMk id="11" creationId="{7CA3C71A-96B0-486B-FE98-A3B41B66A926}"/>
          </ac:picMkLst>
        </pc:picChg>
        <pc:picChg chg="del">
          <ac:chgData name="Vinoth Kumar" userId="194cfacd-7b74-4fc3-866d-440978a53e0e" providerId="ADAL" clId="{4F76A88C-AA62-42E3-A6FF-425AA99C7E78}" dt="2022-12-20T06:56:43.011" v="541" actId="478"/>
          <ac:picMkLst>
            <pc:docMk/>
            <pc:sldMk cId="827980508" sldId="2134805682"/>
            <ac:picMk id="12" creationId="{B8A6DE47-39E3-93D5-1FB5-ED0C15902945}"/>
          </ac:picMkLst>
        </pc:picChg>
        <pc:picChg chg="del mod">
          <ac:chgData name="Vinoth Kumar" userId="194cfacd-7b74-4fc3-866d-440978a53e0e" providerId="ADAL" clId="{4F76A88C-AA62-42E3-A6FF-425AA99C7E78}" dt="2022-12-20T06:56:43.418" v="543" actId="478"/>
          <ac:picMkLst>
            <pc:docMk/>
            <pc:sldMk cId="827980508" sldId="2134805682"/>
            <ac:picMk id="15" creationId="{226FAD69-BA9D-25E2-8D2B-1F8C75DF45F4}"/>
          </ac:picMkLst>
        </pc:picChg>
        <pc:picChg chg="del">
          <ac:chgData name="Vinoth Kumar" userId="194cfacd-7b74-4fc3-866d-440978a53e0e" providerId="ADAL" clId="{4F76A88C-AA62-42E3-A6FF-425AA99C7E78}" dt="2022-12-20T06:56:42.260" v="540" actId="478"/>
          <ac:picMkLst>
            <pc:docMk/>
            <pc:sldMk cId="827980508" sldId="2134805682"/>
            <ac:picMk id="17" creationId="{1508B7A2-9C2F-2DA6-FD6E-F4D4AD419C0C}"/>
          </ac:picMkLst>
        </pc:picChg>
      </pc:sldChg>
      <pc:sldChg chg="addSp delSp modSp add mod">
        <pc:chgData name="Vinoth Kumar" userId="194cfacd-7b74-4fc3-866d-440978a53e0e" providerId="ADAL" clId="{4F76A88C-AA62-42E3-A6FF-425AA99C7E78}" dt="2022-12-20T07:29:49.224" v="568" actId="1076"/>
        <pc:sldMkLst>
          <pc:docMk/>
          <pc:sldMk cId="778937606" sldId="2134805683"/>
        </pc:sldMkLst>
        <pc:picChg chg="del">
          <ac:chgData name="Vinoth Kumar" userId="194cfacd-7b74-4fc3-866d-440978a53e0e" providerId="ADAL" clId="{4F76A88C-AA62-42E3-A6FF-425AA99C7E78}" dt="2022-12-20T07:26:20.054" v="563" actId="478"/>
          <ac:picMkLst>
            <pc:docMk/>
            <pc:sldMk cId="778937606" sldId="2134805683"/>
            <ac:picMk id="4" creationId="{C7C62434-02BD-3D13-1DC6-32C300E568E4}"/>
          </ac:picMkLst>
        </pc:picChg>
        <pc:picChg chg="add mod">
          <ac:chgData name="Vinoth Kumar" userId="194cfacd-7b74-4fc3-866d-440978a53e0e" providerId="ADAL" clId="{4F76A88C-AA62-42E3-A6FF-425AA99C7E78}" dt="2022-12-20T07:29:49.224" v="568" actId="1076"/>
          <ac:picMkLst>
            <pc:docMk/>
            <pc:sldMk cId="778937606" sldId="2134805683"/>
            <ac:picMk id="5" creationId="{1D10DA23-BAA3-53FC-A51F-0C822C818302}"/>
          </ac:picMkLst>
        </pc:picChg>
        <pc:picChg chg="del">
          <ac:chgData name="Vinoth Kumar" userId="194cfacd-7b74-4fc3-866d-440978a53e0e" providerId="ADAL" clId="{4F76A88C-AA62-42E3-A6FF-425AA99C7E78}" dt="2022-12-20T07:26:20.054" v="563" actId="478"/>
          <ac:picMkLst>
            <pc:docMk/>
            <pc:sldMk cId="778937606" sldId="2134805683"/>
            <ac:picMk id="7" creationId="{92C5B3C9-70E2-9E7F-0875-31703EE68603}"/>
          </ac:picMkLst>
        </pc:picChg>
        <pc:picChg chg="del">
          <ac:chgData name="Vinoth Kumar" userId="194cfacd-7b74-4fc3-866d-440978a53e0e" providerId="ADAL" clId="{4F76A88C-AA62-42E3-A6FF-425AA99C7E78}" dt="2022-12-20T07:26:20.054" v="563" actId="478"/>
          <ac:picMkLst>
            <pc:docMk/>
            <pc:sldMk cId="778937606" sldId="2134805683"/>
            <ac:picMk id="9" creationId="{11BD0690-6FC2-57AC-E019-9DEF29958806}"/>
          </ac:picMkLst>
        </pc:picChg>
        <pc:picChg chg="del">
          <ac:chgData name="Vinoth Kumar" userId="194cfacd-7b74-4fc3-866d-440978a53e0e" providerId="ADAL" clId="{4F76A88C-AA62-42E3-A6FF-425AA99C7E78}" dt="2022-12-20T07:26:20.054" v="563" actId="478"/>
          <ac:picMkLst>
            <pc:docMk/>
            <pc:sldMk cId="778937606" sldId="2134805683"/>
            <ac:picMk id="11" creationId="{7CA3C71A-96B0-486B-FE98-A3B41B66A926}"/>
          </ac:picMkLst>
        </pc:picChg>
      </pc:sldChg>
      <pc:sldChg chg="addSp modSp add mod ord">
        <pc:chgData name="Vinoth Kumar" userId="194cfacd-7b74-4fc3-866d-440978a53e0e" providerId="ADAL" clId="{4F76A88C-AA62-42E3-A6FF-425AA99C7E78}" dt="2022-12-21T02:25:38.825" v="879" actId="1076"/>
        <pc:sldMkLst>
          <pc:docMk/>
          <pc:sldMk cId="2858650069" sldId="2134805684"/>
        </pc:sldMkLst>
        <pc:spChg chg="add mod">
          <ac:chgData name="Vinoth Kumar" userId="194cfacd-7b74-4fc3-866d-440978a53e0e" providerId="ADAL" clId="{4F76A88C-AA62-42E3-A6FF-425AA99C7E78}" dt="2022-12-21T02:25:38.825" v="879" actId="1076"/>
          <ac:spMkLst>
            <pc:docMk/>
            <pc:sldMk cId="2858650069" sldId="2134805684"/>
            <ac:spMk id="2" creationId="{170127B7-5320-B722-27E8-3769F45D6367}"/>
          </ac:spMkLst>
        </pc:spChg>
        <pc:spChg chg="mod">
          <ac:chgData name="Vinoth Kumar" userId="194cfacd-7b74-4fc3-866d-440978a53e0e" providerId="ADAL" clId="{4F76A88C-AA62-42E3-A6FF-425AA99C7E78}" dt="2022-12-20T08:01:24.133" v="735" actId="20577"/>
          <ac:spMkLst>
            <pc:docMk/>
            <pc:sldMk cId="2858650069" sldId="2134805684"/>
            <ac:spMk id="6" creationId="{E20FADE5-8834-9418-933E-F708374937DE}"/>
          </ac:spMkLst>
        </pc:spChg>
      </pc:sldChg>
      <pc:sldChg chg="addSp modSp add mod ord">
        <pc:chgData name="Vinoth Kumar" userId="194cfacd-7b74-4fc3-866d-440978a53e0e" providerId="ADAL" clId="{4F76A88C-AA62-42E3-A6FF-425AA99C7E78}" dt="2022-12-21T02:25:25.246" v="877" actId="1076"/>
        <pc:sldMkLst>
          <pc:docMk/>
          <pc:sldMk cId="1970648630" sldId="2134805685"/>
        </pc:sldMkLst>
        <pc:spChg chg="add mod">
          <ac:chgData name="Vinoth Kumar" userId="194cfacd-7b74-4fc3-866d-440978a53e0e" providerId="ADAL" clId="{4F76A88C-AA62-42E3-A6FF-425AA99C7E78}" dt="2022-12-21T02:25:25.246" v="877" actId="1076"/>
          <ac:spMkLst>
            <pc:docMk/>
            <pc:sldMk cId="1970648630" sldId="2134805685"/>
            <ac:spMk id="2" creationId="{FD45C6B8-2FB5-C234-E5AB-36D0406C28F8}"/>
          </ac:spMkLst>
        </pc:spChg>
        <pc:spChg chg="mod">
          <ac:chgData name="Vinoth Kumar" userId="194cfacd-7b74-4fc3-866d-440978a53e0e" providerId="ADAL" clId="{4F76A88C-AA62-42E3-A6FF-425AA99C7E78}" dt="2022-12-20T08:01:32.557" v="740" actId="20577"/>
          <ac:spMkLst>
            <pc:docMk/>
            <pc:sldMk cId="1970648630" sldId="2134805685"/>
            <ac:spMk id="6" creationId="{E20FADE5-8834-9418-933E-F708374937DE}"/>
          </ac:spMkLst>
        </pc:spChg>
      </pc:sldChg>
      <pc:sldChg chg="addSp delSp modSp add del mod ord">
        <pc:chgData name="Vinoth Kumar" userId="194cfacd-7b74-4fc3-866d-440978a53e0e" providerId="ADAL" clId="{4F76A88C-AA62-42E3-A6FF-425AA99C7E78}" dt="2022-12-21T01:54:05.758" v="803" actId="47"/>
        <pc:sldMkLst>
          <pc:docMk/>
          <pc:sldMk cId="1877829518" sldId="2134805686"/>
        </pc:sldMkLst>
        <pc:spChg chg="mod">
          <ac:chgData name="Vinoth Kumar" userId="194cfacd-7b74-4fc3-866d-440978a53e0e" providerId="ADAL" clId="{4F76A88C-AA62-42E3-A6FF-425AA99C7E78}" dt="2022-12-21T01:46:41.295" v="791" actId="20577"/>
          <ac:spMkLst>
            <pc:docMk/>
            <pc:sldMk cId="1877829518" sldId="2134805686"/>
            <ac:spMk id="6" creationId="{E20FADE5-8834-9418-933E-F708374937DE}"/>
          </ac:spMkLst>
        </pc:spChg>
        <pc:picChg chg="add del">
          <ac:chgData name="Vinoth Kumar" userId="194cfacd-7b74-4fc3-866d-440978a53e0e" providerId="ADAL" clId="{4F76A88C-AA62-42E3-A6FF-425AA99C7E78}" dt="2022-12-20T08:13:56.851" v="758" actId="478"/>
          <ac:picMkLst>
            <pc:docMk/>
            <pc:sldMk cId="1877829518" sldId="2134805686"/>
            <ac:picMk id="8" creationId="{00FA0C6C-BEA2-5B49-997E-7530FF2CCDC7}"/>
          </ac:picMkLst>
        </pc:picChg>
        <pc:picChg chg="add del">
          <ac:chgData name="Vinoth Kumar" userId="194cfacd-7b74-4fc3-866d-440978a53e0e" providerId="ADAL" clId="{4F76A88C-AA62-42E3-A6FF-425AA99C7E78}" dt="2022-12-20T08:13:56.851" v="758" actId="478"/>
          <ac:picMkLst>
            <pc:docMk/>
            <pc:sldMk cId="1877829518" sldId="2134805686"/>
            <ac:picMk id="13" creationId="{5E276BAD-FA22-464F-F162-8CC6D97C5EEF}"/>
          </ac:picMkLst>
        </pc:picChg>
        <pc:picChg chg="add del">
          <ac:chgData name="Vinoth Kumar" userId="194cfacd-7b74-4fc3-866d-440978a53e0e" providerId="ADAL" clId="{4F76A88C-AA62-42E3-A6FF-425AA99C7E78}" dt="2022-12-20T08:13:56.851" v="758" actId="478"/>
          <ac:picMkLst>
            <pc:docMk/>
            <pc:sldMk cId="1877829518" sldId="2134805686"/>
            <ac:picMk id="16" creationId="{BD0D50CD-B0BF-74BE-C2DD-AAC8DA95655A}"/>
          </ac:picMkLst>
        </pc:picChg>
        <pc:picChg chg="add del">
          <ac:chgData name="Vinoth Kumar" userId="194cfacd-7b74-4fc3-866d-440978a53e0e" providerId="ADAL" clId="{4F76A88C-AA62-42E3-A6FF-425AA99C7E78}" dt="2022-12-20T08:14:02.888" v="759" actId="478"/>
          <ac:picMkLst>
            <pc:docMk/>
            <pc:sldMk cId="1877829518" sldId="2134805686"/>
            <ac:picMk id="19" creationId="{7EAFD315-B8F4-06EF-76C4-60D9B3D8695D}"/>
          </ac:picMkLst>
        </pc:picChg>
        <pc:picChg chg="add del">
          <ac:chgData name="Vinoth Kumar" userId="194cfacd-7b74-4fc3-866d-440978a53e0e" providerId="ADAL" clId="{4F76A88C-AA62-42E3-A6FF-425AA99C7E78}" dt="2022-12-20T08:14:03.256" v="760" actId="478"/>
          <ac:picMkLst>
            <pc:docMk/>
            <pc:sldMk cId="1877829518" sldId="2134805686"/>
            <ac:picMk id="21" creationId="{D8E5CF08-65E3-2E77-E8E0-8154020252E8}"/>
          </ac:picMkLst>
        </pc:picChg>
        <pc:picChg chg="add del">
          <ac:chgData name="Vinoth Kumar" userId="194cfacd-7b74-4fc3-866d-440978a53e0e" providerId="ADAL" clId="{4F76A88C-AA62-42E3-A6FF-425AA99C7E78}" dt="2022-12-20T08:14:03.696" v="761" actId="478"/>
          <ac:picMkLst>
            <pc:docMk/>
            <pc:sldMk cId="1877829518" sldId="2134805686"/>
            <ac:picMk id="23" creationId="{64B43561-9F30-FD3D-DE07-54D338A42660}"/>
          </ac:picMkLst>
        </pc:picChg>
        <pc:picChg chg="add del">
          <ac:chgData name="Vinoth Kumar" userId="194cfacd-7b74-4fc3-866d-440978a53e0e" providerId="ADAL" clId="{4F76A88C-AA62-42E3-A6FF-425AA99C7E78}" dt="2022-12-20T08:14:04.561" v="763" actId="478"/>
          <ac:picMkLst>
            <pc:docMk/>
            <pc:sldMk cId="1877829518" sldId="2134805686"/>
            <ac:picMk id="25" creationId="{02F9F71F-DCCD-9904-FC3C-E96DDB730A54}"/>
          </ac:picMkLst>
        </pc:picChg>
        <pc:picChg chg="add del">
          <ac:chgData name="Vinoth Kumar" userId="194cfacd-7b74-4fc3-866d-440978a53e0e" providerId="ADAL" clId="{4F76A88C-AA62-42E3-A6FF-425AA99C7E78}" dt="2022-12-20T08:14:04.161" v="762" actId="478"/>
          <ac:picMkLst>
            <pc:docMk/>
            <pc:sldMk cId="1877829518" sldId="2134805686"/>
            <ac:picMk id="27" creationId="{0FA347F6-A659-3772-2A6D-CA29BE8DD9AC}"/>
          </ac:picMkLst>
        </pc:picChg>
      </pc:sldChg>
      <pc:sldChg chg="addSp delSp modSp add mod ord replId">
        <pc:chgData name="Vinoth Kumar" userId="194cfacd-7b74-4fc3-866d-440978a53e0e" providerId="ADAL" clId="{4F76A88C-AA62-42E3-A6FF-425AA99C7E78}" dt="2022-12-21T02:24:25.009" v="870" actId="14100"/>
        <pc:sldMkLst>
          <pc:docMk/>
          <pc:sldMk cId="2699403997" sldId="2134805687"/>
        </pc:sldMkLst>
        <pc:spChg chg="del">
          <ac:chgData name="Vinoth Kumar" userId="194cfacd-7b74-4fc3-866d-440978a53e0e" providerId="ADAL" clId="{4F76A88C-AA62-42E3-A6FF-425AA99C7E78}" dt="2022-12-21T01:57:09.341" v="844" actId="478"/>
          <ac:spMkLst>
            <pc:docMk/>
            <pc:sldMk cId="2699403997" sldId="2134805687"/>
            <ac:spMk id="2" creationId="{CF0ADBE5-939D-51A5-63D9-AE29FB77A01B}"/>
          </ac:spMkLst>
        </pc:spChg>
        <pc:spChg chg="add mod">
          <ac:chgData name="Vinoth Kumar" userId="194cfacd-7b74-4fc3-866d-440978a53e0e" providerId="ADAL" clId="{4F76A88C-AA62-42E3-A6FF-425AA99C7E78}" dt="2022-12-21T01:57:10.499" v="845"/>
          <ac:spMkLst>
            <pc:docMk/>
            <pc:sldMk cId="2699403997" sldId="2134805687"/>
            <ac:spMk id="3" creationId="{3362EED4-0162-E1A8-B987-F99245DE93C2}"/>
          </ac:spMkLst>
        </pc:spChg>
        <pc:spChg chg="mod">
          <ac:chgData name="Vinoth Kumar" userId="194cfacd-7b74-4fc3-866d-440978a53e0e" providerId="ADAL" clId="{4F76A88C-AA62-42E3-A6FF-425AA99C7E78}" dt="2022-12-21T01:46:45.693" v="793" actId="20577"/>
          <ac:spMkLst>
            <pc:docMk/>
            <pc:sldMk cId="2699403997" sldId="2134805687"/>
            <ac:spMk id="6" creationId="{E20FADE5-8834-9418-933E-F708374937DE}"/>
          </ac:spMkLst>
        </pc:spChg>
        <pc:picChg chg="add mod">
          <ac:chgData name="Vinoth Kumar" userId="194cfacd-7b74-4fc3-866d-440978a53e0e" providerId="ADAL" clId="{4F76A88C-AA62-42E3-A6FF-425AA99C7E78}" dt="2022-12-21T01:59:46.609" v="856" actId="1076"/>
          <ac:picMkLst>
            <pc:docMk/>
            <pc:sldMk cId="2699403997" sldId="2134805687"/>
            <ac:picMk id="8" creationId="{6F2ED641-C3AC-0617-36F6-CEFF2E030C12}"/>
          </ac:picMkLst>
        </pc:picChg>
        <pc:picChg chg="del">
          <ac:chgData name="Vinoth Kumar" userId="194cfacd-7b74-4fc3-866d-440978a53e0e" providerId="ADAL" clId="{4F76A88C-AA62-42E3-A6FF-425AA99C7E78}" dt="2022-12-20T08:14:09.241" v="768" actId="478"/>
          <ac:picMkLst>
            <pc:docMk/>
            <pc:sldMk cId="2699403997" sldId="2134805687"/>
            <ac:picMk id="11" creationId="{AA52E19F-6ACE-1B65-6340-1D10871B4159}"/>
          </ac:picMkLst>
        </pc:picChg>
        <pc:picChg chg="add mod">
          <ac:chgData name="Vinoth Kumar" userId="194cfacd-7b74-4fc3-866d-440978a53e0e" providerId="ADAL" clId="{4F76A88C-AA62-42E3-A6FF-425AA99C7E78}" dt="2022-12-21T02:00:04.135" v="859" actId="14100"/>
          <ac:picMkLst>
            <pc:docMk/>
            <pc:sldMk cId="2699403997" sldId="2134805687"/>
            <ac:picMk id="12" creationId="{2864BCE2-7333-1B4E-898C-BFCCDD9ED729}"/>
          </ac:picMkLst>
        </pc:picChg>
        <pc:picChg chg="del">
          <ac:chgData name="Vinoth Kumar" userId="194cfacd-7b74-4fc3-866d-440978a53e0e" providerId="ADAL" clId="{4F76A88C-AA62-42E3-A6FF-425AA99C7E78}" dt="2022-12-20T08:14:08.849" v="767" actId="478"/>
          <ac:picMkLst>
            <pc:docMk/>
            <pc:sldMk cId="2699403997" sldId="2134805687"/>
            <ac:picMk id="14" creationId="{B6842DA1-A3FF-E2D9-F6D1-622BEE367780}"/>
          </ac:picMkLst>
        </pc:picChg>
        <pc:picChg chg="add mod">
          <ac:chgData name="Vinoth Kumar" userId="194cfacd-7b74-4fc3-866d-440978a53e0e" providerId="ADAL" clId="{4F76A88C-AA62-42E3-A6FF-425AA99C7E78}" dt="2022-12-21T02:19:02.054" v="864" actId="1076"/>
          <ac:picMkLst>
            <pc:docMk/>
            <pc:sldMk cId="2699403997" sldId="2134805687"/>
            <ac:picMk id="15" creationId="{CB17E6D3-AB8A-56A6-C0C2-3E7613A0A618}"/>
          </ac:picMkLst>
        </pc:picChg>
        <pc:picChg chg="add mod">
          <ac:chgData name="Vinoth Kumar" userId="194cfacd-7b74-4fc3-866d-440978a53e0e" providerId="ADAL" clId="{4F76A88C-AA62-42E3-A6FF-425AA99C7E78}" dt="2022-12-21T02:23:49.644" v="867" actId="14100"/>
          <ac:picMkLst>
            <pc:docMk/>
            <pc:sldMk cId="2699403997" sldId="2134805687"/>
            <ac:picMk id="17" creationId="{688233C8-C175-E674-439D-588D998CB71D}"/>
          </ac:picMkLst>
        </pc:picChg>
        <pc:picChg chg="del">
          <ac:chgData name="Vinoth Kumar" userId="194cfacd-7b74-4fc3-866d-440978a53e0e" providerId="ADAL" clId="{4F76A88C-AA62-42E3-A6FF-425AA99C7E78}" dt="2022-12-20T08:14:07.441" v="764" actId="478"/>
          <ac:picMkLst>
            <pc:docMk/>
            <pc:sldMk cId="2699403997" sldId="2134805687"/>
            <ac:picMk id="18" creationId="{F694C759-8003-F9DB-7983-CB87AF3213BF}"/>
          </ac:picMkLst>
        </pc:picChg>
        <pc:picChg chg="del">
          <ac:chgData name="Vinoth Kumar" userId="194cfacd-7b74-4fc3-866d-440978a53e0e" providerId="ADAL" clId="{4F76A88C-AA62-42E3-A6FF-425AA99C7E78}" dt="2022-12-20T08:14:08.017" v="765" actId="478"/>
          <ac:picMkLst>
            <pc:docMk/>
            <pc:sldMk cId="2699403997" sldId="2134805687"/>
            <ac:picMk id="20" creationId="{DCEEAB57-A7DC-94B8-A66D-5010DF36F1C6}"/>
          </ac:picMkLst>
        </pc:picChg>
        <pc:picChg chg="add mod">
          <ac:chgData name="Vinoth Kumar" userId="194cfacd-7b74-4fc3-866d-440978a53e0e" providerId="ADAL" clId="{4F76A88C-AA62-42E3-A6FF-425AA99C7E78}" dt="2022-12-21T02:24:25.009" v="870" actId="14100"/>
          <ac:picMkLst>
            <pc:docMk/>
            <pc:sldMk cId="2699403997" sldId="2134805687"/>
            <ac:picMk id="21" creationId="{9BB2CF72-9CF3-91B3-2534-4B6DFE6A5A4A}"/>
          </ac:picMkLst>
        </pc:picChg>
        <pc:picChg chg="del">
          <ac:chgData name="Vinoth Kumar" userId="194cfacd-7b74-4fc3-866d-440978a53e0e" providerId="ADAL" clId="{4F76A88C-AA62-42E3-A6FF-425AA99C7E78}" dt="2022-12-20T08:14:08.393" v="766" actId="478"/>
          <ac:picMkLst>
            <pc:docMk/>
            <pc:sldMk cId="2699403997" sldId="2134805687"/>
            <ac:picMk id="22" creationId="{48281A92-D10C-786C-0424-B28E07A5E349}"/>
          </ac:picMkLst>
        </pc:picChg>
      </pc:sldChg>
      <pc:sldChg chg="addSp delSp modSp add mod ord replId">
        <pc:chgData name="Vinoth Kumar" userId="194cfacd-7b74-4fc3-866d-440978a53e0e" providerId="ADAL" clId="{4F76A88C-AA62-42E3-A6FF-425AA99C7E78}" dt="2022-12-21T01:57:19.894" v="847"/>
        <pc:sldMkLst>
          <pc:docMk/>
          <pc:sldMk cId="624603867" sldId="2134805688"/>
        </pc:sldMkLst>
        <pc:spChg chg="del">
          <ac:chgData name="Vinoth Kumar" userId="194cfacd-7b74-4fc3-866d-440978a53e0e" providerId="ADAL" clId="{4F76A88C-AA62-42E3-A6FF-425AA99C7E78}" dt="2022-12-21T01:57:19.452" v="846" actId="478"/>
          <ac:spMkLst>
            <pc:docMk/>
            <pc:sldMk cId="624603867" sldId="2134805688"/>
            <ac:spMk id="2" creationId="{CF0ADBE5-939D-51A5-63D9-AE29FB77A01B}"/>
          </ac:spMkLst>
        </pc:spChg>
        <pc:spChg chg="mod">
          <ac:chgData name="Vinoth Kumar" userId="194cfacd-7b74-4fc3-866d-440978a53e0e" providerId="ADAL" clId="{4F76A88C-AA62-42E3-A6FF-425AA99C7E78}" dt="2022-12-21T01:46:57.669" v="795" actId="6549"/>
          <ac:spMkLst>
            <pc:docMk/>
            <pc:sldMk cId="624603867" sldId="2134805688"/>
            <ac:spMk id="6" creationId="{E20FADE5-8834-9418-933E-F708374937DE}"/>
          </ac:spMkLst>
        </pc:spChg>
        <pc:spChg chg="add mod">
          <ac:chgData name="Vinoth Kumar" userId="194cfacd-7b74-4fc3-866d-440978a53e0e" providerId="ADAL" clId="{4F76A88C-AA62-42E3-A6FF-425AA99C7E78}" dt="2022-12-21T01:57:19.894" v="847"/>
          <ac:spMkLst>
            <pc:docMk/>
            <pc:sldMk cId="624603867" sldId="2134805688"/>
            <ac:spMk id="16" creationId="{1ECCBB17-CF01-6E5A-14F3-7283E6D9CD5B}"/>
          </ac:spMkLst>
        </pc:spChg>
        <pc:picChg chg="del">
          <ac:chgData name="Vinoth Kumar" userId="194cfacd-7b74-4fc3-866d-440978a53e0e" providerId="ADAL" clId="{4F76A88C-AA62-42E3-A6FF-425AA99C7E78}" dt="2022-12-20T08:14:11.769" v="769" actId="478"/>
          <ac:picMkLst>
            <pc:docMk/>
            <pc:sldMk cId="624603867" sldId="2134805688"/>
            <ac:picMk id="4" creationId="{C7C62434-02BD-3D13-1DC6-32C300E568E4}"/>
          </ac:picMkLst>
        </pc:picChg>
        <pc:picChg chg="add mod">
          <ac:chgData name="Vinoth Kumar" userId="194cfacd-7b74-4fc3-866d-440978a53e0e" providerId="ADAL" clId="{4F76A88C-AA62-42E3-A6FF-425AA99C7E78}" dt="2022-12-21T01:30:29.047" v="776" actId="1076"/>
          <ac:picMkLst>
            <pc:docMk/>
            <pc:sldMk cId="624603867" sldId="2134805688"/>
            <ac:picMk id="5" creationId="{CB5F32FB-B602-E34F-3F43-0BDB21B8EAA7}"/>
          </ac:picMkLst>
        </pc:picChg>
        <pc:picChg chg="del">
          <ac:chgData name="Vinoth Kumar" userId="194cfacd-7b74-4fc3-866d-440978a53e0e" providerId="ADAL" clId="{4F76A88C-AA62-42E3-A6FF-425AA99C7E78}" dt="2022-12-20T08:14:13.153" v="772" actId="478"/>
          <ac:picMkLst>
            <pc:docMk/>
            <pc:sldMk cId="624603867" sldId="2134805688"/>
            <ac:picMk id="7" creationId="{92C5B3C9-70E2-9E7F-0875-31703EE68603}"/>
          </ac:picMkLst>
        </pc:picChg>
        <pc:picChg chg="del">
          <ac:chgData name="Vinoth Kumar" userId="194cfacd-7b74-4fc3-866d-440978a53e0e" providerId="ADAL" clId="{4F76A88C-AA62-42E3-A6FF-425AA99C7E78}" dt="2022-12-20T08:14:12.641" v="771" actId="478"/>
          <ac:picMkLst>
            <pc:docMk/>
            <pc:sldMk cId="624603867" sldId="2134805688"/>
            <ac:picMk id="9" creationId="{11BD0690-6FC2-57AC-E019-9DEF29958806}"/>
          </ac:picMkLst>
        </pc:picChg>
        <pc:picChg chg="add mod">
          <ac:chgData name="Vinoth Kumar" userId="194cfacd-7b74-4fc3-866d-440978a53e0e" providerId="ADAL" clId="{4F76A88C-AA62-42E3-A6FF-425AA99C7E78}" dt="2022-12-21T01:39:11.468" v="781" actId="1036"/>
          <ac:picMkLst>
            <pc:docMk/>
            <pc:sldMk cId="624603867" sldId="2134805688"/>
            <ac:picMk id="10" creationId="{483F8498-CDB2-3628-7040-344EF9DA80A0}"/>
          </ac:picMkLst>
        </pc:picChg>
        <pc:picChg chg="del">
          <ac:chgData name="Vinoth Kumar" userId="194cfacd-7b74-4fc3-866d-440978a53e0e" providerId="ADAL" clId="{4F76A88C-AA62-42E3-A6FF-425AA99C7E78}" dt="2022-12-20T08:14:12.169" v="770" actId="478"/>
          <ac:picMkLst>
            <pc:docMk/>
            <pc:sldMk cId="624603867" sldId="2134805688"/>
            <ac:picMk id="11" creationId="{7CA3C71A-96B0-486B-FE98-A3B41B66A926}"/>
          </ac:picMkLst>
        </pc:picChg>
        <pc:picChg chg="add mod">
          <ac:chgData name="Vinoth Kumar" userId="194cfacd-7b74-4fc3-866d-440978a53e0e" providerId="ADAL" clId="{4F76A88C-AA62-42E3-A6FF-425AA99C7E78}" dt="2022-12-21T01:41:24.617" v="786" actId="14100"/>
          <ac:picMkLst>
            <pc:docMk/>
            <pc:sldMk cId="624603867" sldId="2134805688"/>
            <ac:picMk id="13" creationId="{0AF407E3-AD89-64B0-98CF-B40B50200A0E}"/>
          </ac:picMkLst>
        </pc:picChg>
        <pc:picChg chg="add mod">
          <ac:chgData name="Vinoth Kumar" userId="194cfacd-7b74-4fc3-866d-440978a53e0e" providerId="ADAL" clId="{4F76A88C-AA62-42E3-A6FF-425AA99C7E78}" dt="2022-12-21T01:46:17.293" v="789" actId="14100"/>
          <ac:picMkLst>
            <pc:docMk/>
            <pc:sldMk cId="624603867" sldId="2134805688"/>
            <ac:picMk id="15" creationId="{13FDA94A-C05B-4C0F-EAF4-31E449917B63}"/>
          </ac:picMkLst>
        </pc:picChg>
      </pc:sldChg>
      <pc:sldChg chg="addSp delSp modSp add mod ord replId">
        <pc:chgData name="Vinoth Kumar" userId="194cfacd-7b74-4fc3-866d-440978a53e0e" providerId="ADAL" clId="{4F76A88C-AA62-42E3-A6FF-425AA99C7E78}" dt="2022-12-21T01:57:31.737" v="851"/>
        <pc:sldMkLst>
          <pc:docMk/>
          <pc:sldMk cId="458512135" sldId="2134805689"/>
        </pc:sldMkLst>
        <pc:spChg chg="del">
          <ac:chgData name="Vinoth Kumar" userId="194cfacd-7b74-4fc3-866d-440978a53e0e" providerId="ADAL" clId="{4F76A88C-AA62-42E3-A6FF-425AA99C7E78}" dt="2022-12-21T01:57:30.412" v="850" actId="478"/>
          <ac:spMkLst>
            <pc:docMk/>
            <pc:sldMk cId="458512135" sldId="2134805689"/>
            <ac:spMk id="2" creationId="{CF0ADBE5-939D-51A5-63D9-AE29FB77A01B}"/>
          </ac:spMkLst>
        </pc:spChg>
        <pc:spChg chg="mod">
          <ac:chgData name="Vinoth Kumar" userId="194cfacd-7b74-4fc3-866d-440978a53e0e" providerId="ADAL" clId="{4F76A88C-AA62-42E3-A6FF-425AA99C7E78}" dt="2022-12-21T01:57:24.941" v="849" actId="6549"/>
          <ac:spMkLst>
            <pc:docMk/>
            <pc:sldMk cId="458512135" sldId="2134805689"/>
            <ac:spMk id="6" creationId="{E20FADE5-8834-9418-933E-F708374937DE}"/>
          </ac:spMkLst>
        </pc:spChg>
        <pc:spChg chg="add mod">
          <ac:chgData name="Vinoth Kumar" userId="194cfacd-7b74-4fc3-866d-440978a53e0e" providerId="ADAL" clId="{4F76A88C-AA62-42E3-A6FF-425AA99C7E78}" dt="2022-12-21T01:57:31.737" v="851"/>
          <ac:spMkLst>
            <pc:docMk/>
            <pc:sldMk cId="458512135" sldId="2134805689"/>
            <ac:spMk id="7" creationId="{4121A6AA-0F0E-637A-CE21-7F3A4E22B1E6}"/>
          </ac:spMkLst>
        </pc:spChg>
        <pc:picChg chg="add mod">
          <ac:chgData name="Vinoth Kumar" userId="194cfacd-7b74-4fc3-866d-440978a53e0e" providerId="ADAL" clId="{4F76A88C-AA62-42E3-A6FF-425AA99C7E78}" dt="2022-12-21T01:50:16.789" v="799" actId="1076"/>
          <ac:picMkLst>
            <pc:docMk/>
            <pc:sldMk cId="458512135" sldId="2134805689"/>
            <ac:picMk id="4" creationId="{9E6F99CA-91A7-11AB-EFB7-2797543FE905}"/>
          </ac:picMkLst>
        </pc:picChg>
        <pc:picChg chg="del">
          <ac:chgData name="Vinoth Kumar" userId="194cfacd-7b74-4fc3-866d-440978a53e0e" providerId="ADAL" clId="{4F76A88C-AA62-42E3-A6FF-425AA99C7E78}" dt="2022-12-20T08:14:14.737" v="773" actId="478"/>
          <ac:picMkLst>
            <pc:docMk/>
            <pc:sldMk cId="458512135" sldId="2134805689"/>
            <ac:picMk id="5" creationId="{1D10DA23-BAA3-53FC-A51F-0C822C818302}"/>
          </ac:picMkLst>
        </pc:picChg>
      </pc:sldChg>
      <pc:sldChg chg="modSp add mod ord">
        <pc:chgData name="Vinoth Kumar" userId="194cfacd-7b74-4fc3-866d-440978a53e0e" providerId="ADAL" clId="{4F76A88C-AA62-42E3-A6FF-425AA99C7E78}" dt="2022-12-21T01:56:57.059" v="843" actId="313"/>
        <pc:sldMkLst>
          <pc:docMk/>
          <pc:sldMk cId="829428311" sldId="2134805690"/>
        </pc:sldMkLst>
        <pc:spChg chg="mod">
          <ac:chgData name="Vinoth Kumar" userId="194cfacd-7b74-4fc3-866d-440978a53e0e" providerId="ADAL" clId="{4F76A88C-AA62-42E3-A6FF-425AA99C7E78}" dt="2022-12-21T01:56:57.059" v="843" actId="313"/>
          <ac:spMkLst>
            <pc:docMk/>
            <pc:sldMk cId="829428311" sldId="2134805690"/>
            <ac:spMk id="2" creationId="{CF0ADBE5-939D-51A5-63D9-AE29FB77A01B}"/>
          </ac:spMkLst>
        </pc:spChg>
        <pc:spChg chg="mod">
          <ac:chgData name="Vinoth Kumar" userId="194cfacd-7b74-4fc3-866d-440978a53e0e" providerId="ADAL" clId="{4F76A88C-AA62-42E3-A6FF-425AA99C7E78}" dt="2022-12-21T01:54:10.949" v="805" actId="6549"/>
          <ac:spMkLst>
            <pc:docMk/>
            <pc:sldMk cId="829428311" sldId="2134805690"/>
            <ac:spMk id="6" creationId="{E20FADE5-8834-9418-933E-F708374937DE}"/>
          </ac:spMkLst>
        </pc:spChg>
      </pc:sldChg>
      <pc:sldChg chg="modSp add mod ord">
        <pc:chgData name="Vinoth Kumar" userId="194cfacd-7b74-4fc3-866d-440978a53e0e" providerId="ADAL" clId="{4F76A88C-AA62-42E3-A6FF-425AA99C7E78}" dt="2022-12-21T06:51:10.862" v="978" actId="20577"/>
        <pc:sldMkLst>
          <pc:docMk/>
          <pc:sldMk cId="675486411" sldId="2134805691"/>
        </pc:sldMkLst>
        <pc:spChg chg="mod">
          <ac:chgData name="Vinoth Kumar" userId="194cfacd-7b74-4fc3-866d-440978a53e0e" providerId="ADAL" clId="{4F76A88C-AA62-42E3-A6FF-425AA99C7E78}" dt="2022-12-21T06:51:10.862" v="978" actId="20577"/>
          <ac:spMkLst>
            <pc:docMk/>
            <pc:sldMk cId="675486411" sldId="2134805691"/>
            <ac:spMk id="6" creationId="{E20FADE5-8834-9418-933E-F708374937DE}"/>
          </ac:spMkLst>
        </pc:spChg>
      </pc:sldChg>
      <pc:sldChg chg="add del">
        <pc:chgData name="Vinoth Kumar" userId="194cfacd-7b74-4fc3-866d-440978a53e0e" providerId="ADAL" clId="{4F76A88C-AA62-42E3-A6FF-425AA99C7E78}" dt="2022-12-23T03:46:49.255" v="1393" actId="47"/>
        <pc:sldMkLst>
          <pc:docMk/>
          <pc:sldMk cId="299574113" sldId="2134805692"/>
        </pc:sldMkLst>
      </pc:sldChg>
      <pc:sldChg chg="addSp delSp modSp add mod">
        <pc:chgData name="Vinoth Kumar" userId="194cfacd-7b74-4fc3-866d-440978a53e0e" providerId="ADAL" clId="{4F76A88C-AA62-42E3-A6FF-425AA99C7E78}" dt="2023-01-18T03:26:35.282" v="1513" actId="1076"/>
        <pc:sldMkLst>
          <pc:docMk/>
          <pc:sldMk cId="1039199393" sldId="2134805693"/>
        </pc:sldMkLst>
        <pc:spChg chg="add del mod">
          <ac:chgData name="Vinoth Kumar" userId="194cfacd-7b74-4fc3-866d-440978a53e0e" providerId="ADAL" clId="{4F76A88C-AA62-42E3-A6FF-425AA99C7E78}" dt="2022-12-23T02:26:24.548" v="1383" actId="478"/>
          <ac:spMkLst>
            <pc:docMk/>
            <pc:sldMk cId="1039199393" sldId="2134805693"/>
            <ac:spMk id="3" creationId="{3A105AFD-F5A1-97D8-B1A7-C5C3D931A8D7}"/>
          </ac:spMkLst>
        </pc:spChg>
        <pc:spChg chg="add del mod">
          <ac:chgData name="Vinoth Kumar" userId="194cfacd-7b74-4fc3-866d-440978a53e0e" providerId="ADAL" clId="{4F76A88C-AA62-42E3-A6FF-425AA99C7E78}" dt="2022-12-23T02:26:25.935" v="1384" actId="478"/>
          <ac:spMkLst>
            <pc:docMk/>
            <pc:sldMk cId="1039199393" sldId="2134805693"/>
            <ac:spMk id="4" creationId="{7BC938CF-082A-D116-D2A5-EFB0DDB82721}"/>
          </ac:spMkLst>
        </pc:spChg>
        <pc:spChg chg="del">
          <ac:chgData name="Vinoth Kumar" userId="194cfacd-7b74-4fc3-866d-440978a53e0e" providerId="ADAL" clId="{4F76A88C-AA62-42E3-A6FF-425AA99C7E78}" dt="2022-12-23T02:26:27.833" v="1385" actId="478"/>
          <ac:spMkLst>
            <pc:docMk/>
            <pc:sldMk cId="1039199393" sldId="2134805693"/>
            <ac:spMk id="5" creationId="{6C71C09E-4DA3-70A9-AC87-6320C5B1B216}"/>
          </ac:spMkLst>
        </pc:spChg>
        <pc:spChg chg="add mod">
          <ac:chgData name="Vinoth Kumar" userId="194cfacd-7b74-4fc3-866d-440978a53e0e" providerId="ADAL" clId="{4F76A88C-AA62-42E3-A6FF-425AA99C7E78}" dt="2022-12-23T02:26:32.986" v="1387" actId="1076"/>
          <ac:spMkLst>
            <pc:docMk/>
            <pc:sldMk cId="1039199393" sldId="2134805693"/>
            <ac:spMk id="6" creationId="{4B073C1B-09DC-9807-034B-A9A747D249B3}"/>
          </ac:spMkLst>
        </pc:spChg>
        <pc:spChg chg="del mod">
          <ac:chgData name="Vinoth Kumar" userId="194cfacd-7b74-4fc3-866d-440978a53e0e" providerId="ADAL" clId="{4F76A88C-AA62-42E3-A6FF-425AA99C7E78}" dt="2022-12-21T06:51:21.589" v="981" actId="478"/>
          <ac:spMkLst>
            <pc:docMk/>
            <pc:sldMk cId="1039199393" sldId="2134805693"/>
            <ac:spMk id="6" creationId="{E20FADE5-8834-9418-933E-F708374937DE}"/>
          </ac:spMkLst>
        </pc:spChg>
        <pc:spChg chg="mod">
          <ac:chgData name="Vinoth Kumar" userId="194cfacd-7b74-4fc3-866d-440978a53e0e" providerId="ADAL" clId="{4F76A88C-AA62-42E3-A6FF-425AA99C7E78}" dt="2022-12-23T03:50:19.676" v="1439" actId="6549"/>
          <ac:spMkLst>
            <pc:docMk/>
            <pc:sldMk cId="1039199393" sldId="2134805693"/>
            <ac:spMk id="10" creationId="{9EDDB560-95EB-36F7-1824-E23ABE457DAA}"/>
          </ac:spMkLst>
        </pc:spChg>
        <pc:spChg chg="mod">
          <ac:chgData name="Vinoth Kumar" userId="194cfacd-7b74-4fc3-866d-440978a53e0e" providerId="ADAL" clId="{4F76A88C-AA62-42E3-A6FF-425AA99C7E78}" dt="2022-12-23T03:50:47.495" v="1449" actId="20577"/>
          <ac:spMkLst>
            <pc:docMk/>
            <pc:sldMk cId="1039199393" sldId="2134805693"/>
            <ac:spMk id="12" creationId="{51FDC87C-3C55-89AD-1C99-EEE4414FED2D}"/>
          </ac:spMkLst>
        </pc:spChg>
        <pc:spChg chg="mod">
          <ac:chgData name="Vinoth Kumar" userId="194cfacd-7b74-4fc3-866d-440978a53e0e" providerId="ADAL" clId="{4F76A88C-AA62-42E3-A6FF-425AA99C7E78}" dt="2022-12-23T03:50:42.614" v="1447" actId="6549"/>
          <ac:spMkLst>
            <pc:docMk/>
            <pc:sldMk cId="1039199393" sldId="2134805693"/>
            <ac:spMk id="14" creationId="{06D8208B-203C-DC2C-A7AE-87912AAF0B44}"/>
          </ac:spMkLst>
        </pc:spChg>
        <pc:grpChg chg="add mod">
          <ac:chgData name="Vinoth Kumar" userId="194cfacd-7b74-4fc3-866d-440978a53e0e" providerId="ADAL" clId="{4F76A88C-AA62-42E3-A6FF-425AA99C7E78}" dt="2022-12-23T03:49:52.905" v="1437" actId="1076"/>
          <ac:grpSpMkLst>
            <pc:docMk/>
            <pc:sldMk cId="1039199393" sldId="2134805693"/>
            <ac:grpSpMk id="8" creationId="{AE6ABE87-37FC-5B8D-A441-5596E54E31E8}"/>
          </ac:grpSpMkLst>
        </pc:grpChg>
        <pc:picChg chg="add mod">
          <ac:chgData name="Vinoth Kumar" userId="194cfacd-7b74-4fc3-866d-440978a53e0e" providerId="ADAL" clId="{4F76A88C-AA62-42E3-A6FF-425AA99C7E78}" dt="2023-01-18T03:26:35.282" v="1513" actId="1076"/>
          <ac:picMkLst>
            <pc:docMk/>
            <pc:sldMk cId="1039199393" sldId="2134805693"/>
            <ac:picMk id="7" creationId="{9C996C8A-8AE6-0B49-2679-1B3CD98E3F34}"/>
          </ac:picMkLst>
        </pc:picChg>
        <pc:picChg chg="add mod">
          <ac:chgData name="Vinoth Kumar" userId="194cfacd-7b74-4fc3-866d-440978a53e0e" providerId="ADAL" clId="{4F76A88C-AA62-42E3-A6FF-425AA99C7E78}" dt="2022-12-23T02:19:48.086" v="1343" actId="1076"/>
          <ac:picMkLst>
            <pc:docMk/>
            <pc:sldMk cId="1039199393" sldId="2134805693"/>
            <ac:picMk id="9" creationId="{4B78461F-CF6E-2749-827A-B26CB19EDC09}"/>
          </ac:picMkLst>
        </pc:picChg>
        <pc:picChg chg="add mod">
          <ac:chgData name="Vinoth Kumar" userId="194cfacd-7b74-4fc3-866d-440978a53e0e" providerId="ADAL" clId="{4F76A88C-AA62-42E3-A6FF-425AA99C7E78}" dt="2022-12-21T14:26:28.261" v="1049" actId="1076"/>
          <ac:picMkLst>
            <pc:docMk/>
            <pc:sldMk cId="1039199393" sldId="2134805693"/>
            <ac:picMk id="11" creationId="{01B00213-47F2-2C9A-E963-C7EB832516CD}"/>
          </ac:picMkLst>
        </pc:picChg>
        <pc:picChg chg="add mod">
          <ac:chgData name="Vinoth Kumar" userId="194cfacd-7b74-4fc3-866d-440978a53e0e" providerId="ADAL" clId="{4F76A88C-AA62-42E3-A6FF-425AA99C7E78}" dt="2022-12-21T14:26:35.014" v="1051" actId="1076"/>
          <ac:picMkLst>
            <pc:docMk/>
            <pc:sldMk cId="1039199393" sldId="2134805693"/>
            <ac:picMk id="13" creationId="{56850FB4-A338-0677-C195-202BC664FE63}"/>
          </ac:picMkLst>
        </pc:picChg>
        <pc:picChg chg="add mod">
          <ac:chgData name="Vinoth Kumar" userId="194cfacd-7b74-4fc3-866d-440978a53e0e" providerId="ADAL" clId="{4F76A88C-AA62-42E3-A6FF-425AA99C7E78}" dt="2022-12-21T14:26:31.232" v="1050" actId="14100"/>
          <ac:picMkLst>
            <pc:docMk/>
            <pc:sldMk cId="1039199393" sldId="2134805693"/>
            <ac:picMk id="15" creationId="{12540E9B-089F-137A-E8A1-20C5946B4ECF}"/>
          </ac:picMkLst>
        </pc:picChg>
      </pc:sldChg>
      <pc:sldChg chg="addSp delSp modSp add mod ord">
        <pc:chgData name="Vinoth Kumar" userId="194cfacd-7b74-4fc3-866d-440978a53e0e" providerId="ADAL" clId="{4F76A88C-AA62-42E3-A6FF-425AA99C7E78}" dt="2022-12-23T03:49:40.923" v="1435" actId="207"/>
        <pc:sldMkLst>
          <pc:docMk/>
          <pc:sldMk cId="2218416379" sldId="2134805694"/>
        </pc:sldMkLst>
        <pc:spChg chg="mod">
          <ac:chgData name="Vinoth Kumar" userId="194cfacd-7b74-4fc3-866d-440978a53e0e" providerId="ADAL" clId="{4F76A88C-AA62-42E3-A6FF-425AA99C7E78}" dt="2022-12-21T14:27:59.943" v="1067" actId="20577"/>
          <ac:spMkLst>
            <pc:docMk/>
            <pc:sldMk cId="2218416379" sldId="2134805694"/>
            <ac:spMk id="3" creationId="{3A105AFD-F5A1-97D8-B1A7-C5C3D931A8D7}"/>
          </ac:spMkLst>
        </pc:spChg>
        <pc:spChg chg="add mod">
          <ac:chgData name="Vinoth Kumar" userId="194cfacd-7b74-4fc3-866d-440978a53e0e" providerId="ADAL" clId="{4F76A88C-AA62-42E3-A6FF-425AA99C7E78}" dt="2022-12-23T03:48:45.612" v="1434" actId="207"/>
          <ac:spMkLst>
            <pc:docMk/>
            <pc:sldMk cId="2218416379" sldId="2134805694"/>
            <ac:spMk id="16" creationId="{08C0A36D-6496-C723-644A-9FE08DD55E94}"/>
          </ac:spMkLst>
        </pc:spChg>
        <pc:spChg chg="add mod">
          <ac:chgData name="Vinoth Kumar" userId="194cfacd-7b74-4fc3-866d-440978a53e0e" providerId="ADAL" clId="{4F76A88C-AA62-42E3-A6FF-425AA99C7E78}" dt="2022-12-23T03:48:42.701" v="1433" actId="207"/>
          <ac:spMkLst>
            <pc:docMk/>
            <pc:sldMk cId="2218416379" sldId="2134805694"/>
            <ac:spMk id="17" creationId="{F368E3E5-9728-7F81-6F52-E05C9480B57E}"/>
          </ac:spMkLst>
        </pc:spChg>
        <pc:spChg chg="add mod">
          <ac:chgData name="Vinoth Kumar" userId="194cfacd-7b74-4fc3-866d-440978a53e0e" providerId="ADAL" clId="{4F76A88C-AA62-42E3-A6FF-425AA99C7E78}" dt="2022-12-23T03:49:40.923" v="1435" actId="207"/>
          <ac:spMkLst>
            <pc:docMk/>
            <pc:sldMk cId="2218416379" sldId="2134805694"/>
            <ac:spMk id="18" creationId="{C7D44FE4-FC88-6177-B7D7-0F7F2E3BC30C}"/>
          </ac:spMkLst>
        </pc:spChg>
        <pc:grpChg chg="add mod">
          <ac:chgData name="Vinoth Kumar" userId="194cfacd-7b74-4fc3-866d-440978a53e0e" providerId="ADAL" clId="{4F76A88C-AA62-42E3-A6FF-425AA99C7E78}" dt="2022-12-23T03:48:34.239" v="1432" actId="164"/>
          <ac:grpSpMkLst>
            <pc:docMk/>
            <pc:sldMk cId="2218416379" sldId="2134805694"/>
            <ac:grpSpMk id="19" creationId="{9BB20A95-EA0E-8062-632E-CE9CB4F59899}"/>
          </ac:grpSpMkLst>
        </pc:grpChg>
        <pc:picChg chg="add mod">
          <ac:chgData name="Vinoth Kumar" userId="194cfacd-7b74-4fc3-866d-440978a53e0e" providerId="ADAL" clId="{4F76A88C-AA62-42E3-A6FF-425AA99C7E78}" dt="2022-12-23T01:53:05.757" v="1327" actId="1037"/>
          <ac:picMkLst>
            <pc:docMk/>
            <pc:sldMk cId="2218416379" sldId="2134805694"/>
            <ac:picMk id="4" creationId="{D9114E28-1EC0-50E1-B8C0-9BF3064ED5EA}"/>
          </ac:picMkLst>
        </pc:picChg>
        <pc:picChg chg="add mod">
          <ac:chgData name="Vinoth Kumar" userId="194cfacd-7b74-4fc3-866d-440978a53e0e" providerId="ADAL" clId="{4F76A88C-AA62-42E3-A6FF-425AA99C7E78}" dt="2022-12-23T01:53:05.757" v="1327" actId="1037"/>
          <ac:picMkLst>
            <pc:docMk/>
            <pc:sldMk cId="2218416379" sldId="2134805694"/>
            <ac:picMk id="7" creationId="{7840592D-52C9-346F-93EC-F03EAF26A118}"/>
          </ac:picMkLst>
        </pc:picChg>
        <pc:picChg chg="del">
          <ac:chgData name="Vinoth Kumar" userId="194cfacd-7b74-4fc3-866d-440978a53e0e" providerId="ADAL" clId="{4F76A88C-AA62-42E3-A6FF-425AA99C7E78}" dt="2022-12-21T14:28:01.806" v="1068" actId="478"/>
          <ac:picMkLst>
            <pc:docMk/>
            <pc:sldMk cId="2218416379" sldId="2134805694"/>
            <ac:picMk id="7" creationId="{9C996C8A-8AE6-0B49-2679-1B3CD98E3F34}"/>
          </ac:picMkLst>
        </pc:picChg>
        <pc:picChg chg="add mod">
          <ac:chgData name="Vinoth Kumar" userId="194cfacd-7b74-4fc3-866d-440978a53e0e" providerId="ADAL" clId="{4F76A88C-AA62-42E3-A6FF-425AA99C7E78}" dt="2022-12-23T01:53:05.757" v="1327" actId="1037"/>
          <ac:picMkLst>
            <pc:docMk/>
            <pc:sldMk cId="2218416379" sldId="2134805694"/>
            <ac:picMk id="9" creationId="{22F57399-AD8C-9249-0F88-7D235056450F}"/>
          </ac:picMkLst>
        </pc:picChg>
        <pc:picChg chg="del">
          <ac:chgData name="Vinoth Kumar" userId="194cfacd-7b74-4fc3-866d-440978a53e0e" providerId="ADAL" clId="{4F76A88C-AA62-42E3-A6FF-425AA99C7E78}" dt="2022-12-21T14:28:02.721" v="1069" actId="478"/>
          <ac:picMkLst>
            <pc:docMk/>
            <pc:sldMk cId="2218416379" sldId="2134805694"/>
            <ac:picMk id="9" creationId="{4B78461F-CF6E-2749-827A-B26CB19EDC09}"/>
          </ac:picMkLst>
        </pc:picChg>
        <pc:picChg chg="del mod">
          <ac:chgData name="Vinoth Kumar" userId="194cfacd-7b74-4fc3-866d-440978a53e0e" providerId="ADAL" clId="{4F76A88C-AA62-42E3-A6FF-425AA99C7E78}" dt="2022-12-21T14:28:03.426" v="1072" actId="478"/>
          <ac:picMkLst>
            <pc:docMk/>
            <pc:sldMk cId="2218416379" sldId="2134805694"/>
            <ac:picMk id="11" creationId="{01B00213-47F2-2C9A-E963-C7EB832516CD}"/>
          </ac:picMkLst>
        </pc:picChg>
        <pc:picChg chg="add mod">
          <ac:chgData name="Vinoth Kumar" userId="194cfacd-7b74-4fc3-866d-440978a53e0e" providerId="ADAL" clId="{4F76A88C-AA62-42E3-A6FF-425AA99C7E78}" dt="2022-12-23T01:54:13.977" v="1338" actId="1037"/>
          <ac:picMkLst>
            <pc:docMk/>
            <pc:sldMk cId="2218416379" sldId="2134805694"/>
            <ac:picMk id="11" creationId="{76D831E7-B588-7053-8650-E76BE22F9972}"/>
          </ac:picMkLst>
        </pc:picChg>
        <pc:picChg chg="del mod">
          <ac:chgData name="Vinoth Kumar" userId="194cfacd-7b74-4fc3-866d-440978a53e0e" providerId="ADAL" clId="{4F76A88C-AA62-42E3-A6FF-425AA99C7E78}" dt="2022-12-21T14:28:03.844" v="1074" actId="478"/>
          <ac:picMkLst>
            <pc:docMk/>
            <pc:sldMk cId="2218416379" sldId="2134805694"/>
            <ac:picMk id="13" creationId="{56850FB4-A338-0677-C195-202BC664FE63}"/>
          </ac:picMkLst>
        </pc:picChg>
        <pc:picChg chg="add mod">
          <ac:chgData name="Vinoth Kumar" userId="194cfacd-7b74-4fc3-866d-440978a53e0e" providerId="ADAL" clId="{4F76A88C-AA62-42E3-A6FF-425AA99C7E78}" dt="2022-12-23T01:53:09.568" v="1329" actId="1076"/>
          <ac:picMkLst>
            <pc:docMk/>
            <pc:sldMk cId="2218416379" sldId="2134805694"/>
            <ac:picMk id="13" creationId="{D031B25C-9B90-93BA-1105-9793DFBCA2F1}"/>
          </ac:picMkLst>
        </pc:picChg>
        <pc:picChg chg="del">
          <ac:chgData name="Vinoth Kumar" userId="194cfacd-7b74-4fc3-866d-440978a53e0e" providerId="ADAL" clId="{4F76A88C-AA62-42E3-A6FF-425AA99C7E78}" dt="2022-12-21T14:28:03.126" v="1070" actId="478"/>
          <ac:picMkLst>
            <pc:docMk/>
            <pc:sldMk cId="2218416379" sldId="2134805694"/>
            <ac:picMk id="15" creationId="{12540E9B-089F-137A-E8A1-20C5946B4ECF}"/>
          </ac:picMkLst>
        </pc:picChg>
        <pc:picChg chg="add mod">
          <ac:chgData name="Vinoth Kumar" userId="194cfacd-7b74-4fc3-866d-440978a53e0e" providerId="ADAL" clId="{4F76A88C-AA62-42E3-A6FF-425AA99C7E78}" dt="2022-12-23T01:54:13.977" v="1338" actId="1037"/>
          <ac:picMkLst>
            <pc:docMk/>
            <pc:sldMk cId="2218416379" sldId="2134805694"/>
            <ac:picMk id="15" creationId="{4864FF10-FB3A-9766-01B7-4B488C734B7A}"/>
          </ac:picMkLst>
        </pc:picChg>
      </pc:sldChg>
      <pc:sldChg chg="addSp delSp modSp add mod">
        <pc:chgData name="Vinoth Kumar" userId="194cfacd-7b74-4fc3-866d-440978a53e0e" providerId="ADAL" clId="{4F76A88C-AA62-42E3-A6FF-425AA99C7E78}" dt="2022-12-23T04:03:56.507" v="1508" actId="1076"/>
        <pc:sldMkLst>
          <pc:docMk/>
          <pc:sldMk cId="2863184190" sldId="2134805695"/>
        </pc:sldMkLst>
        <pc:spChg chg="add mod">
          <ac:chgData name="Vinoth Kumar" userId="194cfacd-7b74-4fc3-866d-440978a53e0e" providerId="ADAL" clId="{4F76A88C-AA62-42E3-A6FF-425AA99C7E78}" dt="2022-12-23T02:26:22.277" v="1382" actId="1076"/>
          <ac:spMkLst>
            <pc:docMk/>
            <pc:sldMk cId="2863184190" sldId="2134805695"/>
            <ac:spMk id="2" creationId="{7862693D-22CC-0EE0-552D-442A3A7DC4C3}"/>
          </ac:spMkLst>
        </pc:spChg>
        <pc:spChg chg="del mod">
          <ac:chgData name="Vinoth Kumar" userId="194cfacd-7b74-4fc3-866d-440978a53e0e" providerId="ADAL" clId="{4F76A88C-AA62-42E3-A6FF-425AA99C7E78}" dt="2022-12-23T02:26:17.336" v="1380" actId="21"/>
          <ac:spMkLst>
            <pc:docMk/>
            <pc:sldMk cId="2863184190" sldId="2134805695"/>
            <ac:spMk id="3" creationId="{3A105AFD-F5A1-97D8-B1A7-C5C3D931A8D7}"/>
          </ac:spMkLst>
        </pc:spChg>
        <pc:spChg chg="del">
          <ac:chgData name="Vinoth Kumar" userId="194cfacd-7b74-4fc3-866d-440978a53e0e" providerId="ADAL" clId="{4F76A88C-AA62-42E3-A6FF-425AA99C7E78}" dt="2022-12-23T02:26:13.371" v="1378" actId="21"/>
          <ac:spMkLst>
            <pc:docMk/>
            <pc:sldMk cId="2863184190" sldId="2134805695"/>
            <ac:spMk id="5" creationId="{6C71C09E-4DA3-70A9-AC87-6320C5B1B216}"/>
          </ac:spMkLst>
        </pc:spChg>
        <pc:spChg chg="add del mod">
          <ac:chgData name="Vinoth Kumar" userId="194cfacd-7b74-4fc3-866d-440978a53e0e" providerId="ADAL" clId="{4F76A88C-AA62-42E3-A6FF-425AA99C7E78}" dt="2022-12-23T02:26:20.051" v="1381" actId="478"/>
          <ac:spMkLst>
            <pc:docMk/>
            <pc:sldMk cId="2863184190" sldId="2134805695"/>
            <ac:spMk id="6" creationId="{4D52238F-47FC-EA5C-AE69-3BDE7B10679D}"/>
          </ac:spMkLst>
        </pc:spChg>
        <pc:spChg chg="mod">
          <ac:chgData name="Vinoth Kumar" userId="194cfacd-7b74-4fc3-866d-440978a53e0e" providerId="ADAL" clId="{4F76A88C-AA62-42E3-A6FF-425AA99C7E78}" dt="2022-12-23T03:51:05.629" v="1450"/>
          <ac:spMkLst>
            <pc:docMk/>
            <pc:sldMk cId="2863184190" sldId="2134805695"/>
            <ac:spMk id="14" creationId="{52CFF304-23E2-F083-5306-CBB9348A42C9}"/>
          </ac:spMkLst>
        </pc:spChg>
        <pc:spChg chg="mod">
          <ac:chgData name="Vinoth Kumar" userId="194cfacd-7b74-4fc3-866d-440978a53e0e" providerId="ADAL" clId="{4F76A88C-AA62-42E3-A6FF-425AA99C7E78}" dt="2022-12-23T03:51:05.629" v="1450"/>
          <ac:spMkLst>
            <pc:docMk/>
            <pc:sldMk cId="2863184190" sldId="2134805695"/>
            <ac:spMk id="16" creationId="{7C97D732-0449-975D-9E37-C991993E7FFF}"/>
          </ac:spMkLst>
        </pc:spChg>
        <pc:spChg chg="mod">
          <ac:chgData name="Vinoth Kumar" userId="194cfacd-7b74-4fc3-866d-440978a53e0e" providerId="ADAL" clId="{4F76A88C-AA62-42E3-A6FF-425AA99C7E78}" dt="2022-12-23T03:51:05.629" v="1450"/>
          <ac:spMkLst>
            <pc:docMk/>
            <pc:sldMk cId="2863184190" sldId="2134805695"/>
            <ac:spMk id="17" creationId="{A693544B-5F4B-806C-39A5-63244F07C0E8}"/>
          </ac:spMkLst>
        </pc:spChg>
        <pc:grpChg chg="add mod">
          <ac:chgData name="Vinoth Kumar" userId="194cfacd-7b74-4fc3-866d-440978a53e0e" providerId="ADAL" clId="{4F76A88C-AA62-42E3-A6FF-425AA99C7E78}" dt="2022-12-23T04:03:56.507" v="1508" actId="1076"/>
          <ac:grpSpMkLst>
            <pc:docMk/>
            <pc:sldMk cId="2863184190" sldId="2134805695"/>
            <ac:grpSpMk id="12" creationId="{95098B65-B3EC-ABE9-461B-A9E12BF5043D}"/>
          </ac:grpSpMkLst>
        </pc:grpChg>
        <pc:picChg chg="del">
          <ac:chgData name="Vinoth Kumar" userId="194cfacd-7b74-4fc3-866d-440978a53e0e" providerId="ADAL" clId="{4F76A88C-AA62-42E3-A6FF-425AA99C7E78}" dt="2022-12-23T02:19:11.283" v="1340" actId="478"/>
          <ac:picMkLst>
            <pc:docMk/>
            <pc:sldMk cId="2863184190" sldId="2134805695"/>
            <ac:picMk id="7" creationId="{9C996C8A-8AE6-0B49-2679-1B3CD98E3F34}"/>
          </ac:picMkLst>
        </pc:picChg>
        <pc:picChg chg="del">
          <ac:chgData name="Vinoth Kumar" userId="194cfacd-7b74-4fc3-866d-440978a53e0e" providerId="ADAL" clId="{4F76A88C-AA62-42E3-A6FF-425AA99C7E78}" dt="2022-12-23T02:19:13.749" v="1341" actId="478"/>
          <ac:picMkLst>
            <pc:docMk/>
            <pc:sldMk cId="2863184190" sldId="2134805695"/>
            <ac:picMk id="9" creationId="{4B78461F-CF6E-2749-827A-B26CB19EDC09}"/>
          </ac:picMkLst>
        </pc:picChg>
        <pc:picChg chg="add mod">
          <ac:chgData name="Vinoth Kumar" userId="194cfacd-7b74-4fc3-866d-440978a53e0e" providerId="ADAL" clId="{4F76A88C-AA62-42E3-A6FF-425AA99C7E78}" dt="2022-12-23T04:03:53.500" v="1507" actId="1076"/>
          <ac:picMkLst>
            <pc:docMk/>
            <pc:sldMk cId="2863184190" sldId="2134805695"/>
            <ac:picMk id="10" creationId="{019E96E9-073A-09EF-FFFC-A5E1833F34E3}"/>
          </ac:picMkLst>
        </pc:picChg>
        <pc:picChg chg="del">
          <ac:chgData name="Vinoth Kumar" userId="194cfacd-7b74-4fc3-866d-440978a53e0e" providerId="ADAL" clId="{4F76A88C-AA62-42E3-A6FF-425AA99C7E78}" dt="2022-12-23T02:19:11.283" v="1340" actId="478"/>
          <ac:picMkLst>
            <pc:docMk/>
            <pc:sldMk cId="2863184190" sldId="2134805695"/>
            <ac:picMk id="11" creationId="{01B00213-47F2-2C9A-E963-C7EB832516CD}"/>
          </ac:picMkLst>
        </pc:picChg>
        <pc:picChg chg="del">
          <ac:chgData name="Vinoth Kumar" userId="194cfacd-7b74-4fc3-866d-440978a53e0e" providerId="ADAL" clId="{4F76A88C-AA62-42E3-A6FF-425AA99C7E78}" dt="2022-12-23T02:19:11.283" v="1340" actId="478"/>
          <ac:picMkLst>
            <pc:docMk/>
            <pc:sldMk cId="2863184190" sldId="2134805695"/>
            <ac:picMk id="13" creationId="{56850FB4-A338-0677-C195-202BC664FE63}"/>
          </ac:picMkLst>
        </pc:picChg>
        <pc:picChg chg="del">
          <ac:chgData name="Vinoth Kumar" userId="194cfacd-7b74-4fc3-866d-440978a53e0e" providerId="ADAL" clId="{4F76A88C-AA62-42E3-A6FF-425AA99C7E78}" dt="2022-12-23T02:19:11.283" v="1340" actId="478"/>
          <ac:picMkLst>
            <pc:docMk/>
            <pc:sldMk cId="2863184190" sldId="2134805695"/>
            <ac:picMk id="15" creationId="{12540E9B-089F-137A-E8A1-20C5946B4ECF}"/>
          </ac:picMkLst>
        </pc:picChg>
        <pc:picChg chg="add mod">
          <ac:chgData name="Vinoth Kumar" userId="194cfacd-7b74-4fc3-866d-440978a53e0e" providerId="ADAL" clId="{4F76A88C-AA62-42E3-A6FF-425AA99C7E78}" dt="2022-12-23T03:56:06.657" v="1499" actId="1037"/>
          <ac:picMkLst>
            <pc:docMk/>
            <pc:sldMk cId="2863184190" sldId="2134805695"/>
            <ac:picMk id="19" creationId="{E1F08CC4-332F-0451-075C-DCC47286691E}"/>
          </ac:picMkLst>
        </pc:picChg>
        <pc:picChg chg="add mod">
          <ac:chgData name="Vinoth Kumar" userId="194cfacd-7b74-4fc3-866d-440978a53e0e" providerId="ADAL" clId="{4F76A88C-AA62-42E3-A6FF-425AA99C7E78}" dt="2022-12-23T03:56:06.657" v="1499" actId="1037"/>
          <ac:picMkLst>
            <pc:docMk/>
            <pc:sldMk cId="2863184190" sldId="2134805695"/>
            <ac:picMk id="21" creationId="{631A939A-E361-DB6C-275C-0BC316E5C6E2}"/>
          </ac:picMkLst>
        </pc:picChg>
        <pc:picChg chg="add mod">
          <ac:chgData name="Vinoth Kumar" userId="194cfacd-7b74-4fc3-866d-440978a53e0e" providerId="ADAL" clId="{4F76A88C-AA62-42E3-A6FF-425AA99C7E78}" dt="2022-12-23T03:56:06.657" v="1499" actId="1037"/>
          <ac:picMkLst>
            <pc:docMk/>
            <pc:sldMk cId="2863184190" sldId="2134805695"/>
            <ac:picMk id="23" creationId="{80F63106-0324-A63D-B960-C0C0F0E1C1AE}"/>
          </ac:picMkLst>
        </pc:picChg>
        <pc:picChg chg="add mod">
          <ac:chgData name="Vinoth Kumar" userId="194cfacd-7b74-4fc3-866d-440978a53e0e" providerId="ADAL" clId="{4F76A88C-AA62-42E3-A6FF-425AA99C7E78}" dt="2022-12-23T03:57:16.278" v="1502" actId="14100"/>
          <ac:picMkLst>
            <pc:docMk/>
            <pc:sldMk cId="2863184190" sldId="2134805695"/>
            <ac:picMk id="25" creationId="{1D25032E-FEE9-13F1-F5DC-66DD02762B2C}"/>
          </ac:picMkLst>
        </pc:picChg>
        <pc:picChg chg="add mod">
          <ac:chgData name="Vinoth Kumar" userId="194cfacd-7b74-4fc3-866d-440978a53e0e" providerId="ADAL" clId="{4F76A88C-AA62-42E3-A6FF-425AA99C7E78}" dt="2022-12-23T04:03:50.347" v="1506" actId="14100"/>
          <ac:picMkLst>
            <pc:docMk/>
            <pc:sldMk cId="2863184190" sldId="2134805695"/>
            <ac:picMk id="27" creationId="{7FDEBBA3-79FA-B74B-9E9F-406309DF5461}"/>
          </ac:picMkLst>
        </pc:picChg>
      </pc:sldChg>
      <pc:sldChg chg="addSp delSp modSp new del mod">
        <pc:chgData name="Vinoth Kumar" userId="194cfacd-7b74-4fc3-866d-440978a53e0e" providerId="ADAL" clId="{4F76A88C-AA62-42E3-A6FF-425AA99C7E78}" dt="2022-12-23T01:46:42.066" v="1301" actId="2696"/>
        <pc:sldMkLst>
          <pc:docMk/>
          <pc:sldMk cId="3849862662" sldId="2134805695"/>
        </pc:sldMkLst>
        <pc:spChg chg="add mod">
          <ac:chgData name="Vinoth Kumar" userId="194cfacd-7b74-4fc3-866d-440978a53e0e" providerId="ADAL" clId="{4F76A88C-AA62-42E3-A6FF-425AA99C7E78}" dt="2022-12-22T08:20:36.134" v="1158" actId="13822"/>
          <ac:spMkLst>
            <pc:docMk/>
            <pc:sldMk cId="3849862662" sldId="2134805695"/>
            <ac:spMk id="4" creationId="{45B69D8A-D6D0-FE38-873B-00A427E69523}"/>
          </ac:spMkLst>
        </pc:spChg>
        <pc:spChg chg="add mod">
          <ac:chgData name="Vinoth Kumar" userId="194cfacd-7b74-4fc3-866d-440978a53e0e" providerId="ADAL" clId="{4F76A88C-AA62-42E3-A6FF-425AA99C7E78}" dt="2022-12-22T08:23:02.628" v="1171" actId="1076"/>
          <ac:spMkLst>
            <pc:docMk/>
            <pc:sldMk cId="3849862662" sldId="2134805695"/>
            <ac:spMk id="5" creationId="{537E4398-034A-223E-89C9-8635C779A00C}"/>
          </ac:spMkLst>
        </pc:spChg>
        <pc:spChg chg="add mod">
          <ac:chgData name="Vinoth Kumar" userId="194cfacd-7b74-4fc3-866d-440978a53e0e" providerId="ADAL" clId="{4F76A88C-AA62-42E3-A6FF-425AA99C7E78}" dt="2022-12-22T08:23:13.733" v="1175" actId="1076"/>
          <ac:spMkLst>
            <pc:docMk/>
            <pc:sldMk cId="3849862662" sldId="2134805695"/>
            <ac:spMk id="6" creationId="{2B8DB97A-84BC-298E-844C-0EE93A771198}"/>
          </ac:spMkLst>
        </pc:spChg>
        <pc:spChg chg="add mod">
          <ac:chgData name="Vinoth Kumar" userId="194cfacd-7b74-4fc3-866d-440978a53e0e" providerId="ADAL" clId="{4F76A88C-AA62-42E3-A6FF-425AA99C7E78}" dt="2022-12-22T08:18:50.206" v="1157" actId="1076"/>
          <ac:spMkLst>
            <pc:docMk/>
            <pc:sldMk cId="3849862662" sldId="2134805695"/>
            <ac:spMk id="7" creationId="{DE28E6CF-0B6C-BD66-DDAB-7A7A2502C34F}"/>
          </ac:spMkLst>
        </pc:spChg>
        <pc:spChg chg="add mod">
          <ac:chgData name="Vinoth Kumar" userId="194cfacd-7b74-4fc3-866d-440978a53e0e" providerId="ADAL" clId="{4F76A88C-AA62-42E3-A6FF-425AA99C7E78}" dt="2022-12-22T08:15:59.286" v="1131" actId="20577"/>
          <ac:spMkLst>
            <pc:docMk/>
            <pc:sldMk cId="3849862662" sldId="2134805695"/>
            <ac:spMk id="8" creationId="{84CF05B0-5F8C-FC49-6F66-BD164BBFC237}"/>
          </ac:spMkLst>
        </pc:spChg>
        <pc:spChg chg="add mod">
          <ac:chgData name="Vinoth Kumar" userId="194cfacd-7b74-4fc3-866d-440978a53e0e" providerId="ADAL" clId="{4F76A88C-AA62-42E3-A6FF-425AA99C7E78}" dt="2022-12-22T08:15:15.530" v="1115" actId="13822"/>
          <ac:spMkLst>
            <pc:docMk/>
            <pc:sldMk cId="3849862662" sldId="2134805695"/>
            <ac:spMk id="9" creationId="{F27FA34A-364D-8778-E429-58707F053447}"/>
          </ac:spMkLst>
        </pc:spChg>
        <pc:spChg chg="add mod">
          <ac:chgData name="Vinoth Kumar" userId="194cfacd-7b74-4fc3-866d-440978a53e0e" providerId="ADAL" clId="{4F76A88C-AA62-42E3-A6FF-425AA99C7E78}" dt="2022-12-22T08:15:05.818" v="1111" actId="1076"/>
          <ac:spMkLst>
            <pc:docMk/>
            <pc:sldMk cId="3849862662" sldId="2134805695"/>
            <ac:spMk id="10" creationId="{70BB6376-4C72-7E6A-317C-620123BFE3F9}"/>
          </ac:spMkLst>
        </pc:spChg>
        <pc:spChg chg="add mod">
          <ac:chgData name="Vinoth Kumar" userId="194cfacd-7b74-4fc3-866d-440978a53e0e" providerId="ADAL" clId="{4F76A88C-AA62-42E3-A6FF-425AA99C7E78}" dt="2022-12-22T08:15:01.063" v="1108" actId="1076"/>
          <ac:spMkLst>
            <pc:docMk/>
            <pc:sldMk cId="3849862662" sldId="2134805695"/>
            <ac:spMk id="11" creationId="{063035DC-18EF-40B4-3B9A-2432B07A9B63}"/>
          </ac:spMkLst>
        </pc:spChg>
        <pc:spChg chg="add mod">
          <ac:chgData name="Vinoth Kumar" userId="194cfacd-7b74-4fc3-866d-440978a53e0e" providerId="ADAL" clId="{4F76A88C-AA62-42E3-A6FF-425AA99C7E78}" dt="2022-12-22T08:14:58.173" v="1106" actId="1076"/>
          <ac:spMkLst>
            <pc:docMk/>
            <pc:sldMk cId="3849862662" sldId="2134805695"/>
            <ac:spMk id="12" creationId="{4C170382-898A-BB1D-637D-2A55FE8D586C}"/>
          </ac:spMkLst>
        </pc:spChg>
        <pc:spChg chg="add mod">
          <ac:chgData name="Vinoth Kumar" userId="194cfacd-7b74-4fc3-866d-440978a53e0e" providerId="ADAL" clId="{4F76A88C-AA62-42E3-A6FF-425AA99C7E78}" dt="2022-12-22T08:15:03.962" v="1110" actId="1076"/>
          <ac:spMkLst>
            <pc:docMk/>
            <pc:sldMk cId="3849862662" sldId="2134805695"/>
            <ac:spMk id="13" creationId="{8A6C28D3-78A0-92BE-00DF-2F725EF9DE4F}"/>
          </ac:spMkLst>
        </pc:spChg>
        <pc:spChg chg="add mod">
          <ac:chgData name="Vinoth Kumar" userId="194cfacd-7b74-4fc3-866d-440978a53e0e" providerId="ADAL" clId="{4F76A88C-AA62-42E3-A6FF-425AA99C7E78}" dt="2022-12-22T08:15:13.548" v="1114" actId="13822"/>
          <ac:spMkLst>
            <pc:docMk/>
            <pc:sldMk cId="3849862662" sldId="2134805695"/>
            <ac:spMk id="14" creationId="{8D865984-150C-97A1-A52F-1F74CBBEF746}"/>
          </ac:spMkLst>
        </pc:spChg>
        <pc:spChg chg="add mod">
          <ac:chgData name="Vinoth Kumar" userId="194cfacd-7b74-4fc3-866d-440978a53e0e" providerId="ADAL" clId="{4F76A88C-AA62-42E3-A6FF-425AA99C7E78}" dt="2022-12-22T08:15:02.371" v="1109" actId="1076"/>
          <ac:spMkLst>
            <pc:docMk/>
            <pc:sldMk cId="3849862662" sldId="2134805695"/>
            <ac:spMk id="15" creationId="{EB41B78F-074D-FC0E-04C5-F6B935A9D432}"/>
          </ac:spMkLst>
        </pc:spChg>
        <pc:spChg chg="add del mod">
          <ac:chgData name="Vinoth Kumar" userId="194cfacd-7b74-4fc3-866d-440978a53e0e" providerId="ADAL" clId="{4F76A88C-AA62-42E3-A6FF-425AA99C7E78}" dt="2022-12-22T08:14:55.466" v="1105" actId="478"/>
          <ac:spMkLst>
            <pc:docMk/>
            <pc:sldMk cId="3849862662" sldId="2134805695"/>
            <ac:spMk id="16" creationId="{992568F7-B2C7-2604-5802-D08E54753CBC}"/>
          </ac:spMkLst>
        </pc:spChg>
        <pc:spChg chg="add mod">
          <ac:chgData name="Vinoth Kumar" userId="194cfacd-7b74-4fc3-866d-440978a53e0e" providerId="ADAL" clId="{4F76A88C-AA62-42E3-A6FF-425AA99C7E78}" dt="2022-12-22T08:15:34.445" v="1120" actId="1076"/>
          <ac:spMkLst>
            <pc:docMk/>
            <pc:sldMk cId="3849862662" sldId="2134805695"/>
            <ac:spMk id="17" creationId="{F2DFA4D9-6373-FD35-1A8A-CD171368FF08}"/>
          </ac:spMkLst>
        </pc:spChg>
        <pc:spChg chg="add mod">
          <ac:chgData name="Vinoth Kumar" userId="194cfacd-7b74-4fc3-866d-440978a53e0e" providerId="ADAL" clId="{4F76A88C-AA62-42E3-A6FF-425AA99C7E78}" dt="2022-12-22T08:15:32.859" v="1119" actId="1076"/>
          <ac:spMkLst>
            <pc:docMk/>
            <pc:sldMk cId="3849862662" sldId="2134805695"/>
            <ac:spMk id="18" creationId="{1649D336-0DB3-4F53-E61B-9ACB67603AA4}"/>
          </ac:spMkLst>
        </pc:spChg>
        <pc:spChg chg="add mod">
          <ac:chgData name="Vinoth Kumar" userId="194cfacd-7b74-4fc3-866d-440978a53e0e" providerId="ADAL" clId="{4F76A88C-AA62-42E3-A6FF-425AA99C7E78}" dt="2022-12-22T08:15:23.132" v="1116" actId="571"/>
          <ac:spMkLst>
            <pc:docMk/>
            <pc:sldMk cId="3849862662" sldId="2134805695"/>
            <ac:spMk id="19" creationId="{8BDCA1C0-F7DE-FE4D-F954-777A987669B0}"/>
          </ac:spMkLst>
        </pc:spChg>
        <pc:spChg chg="add mod">
          <ac:chgData name="Vinoth Kumar" userId="194cfacd-7b74-4fc3-866d-440978a53e0e" providerId="ADAL" clId="{4F76A88C-AA62-42E3-A6FF-425AA99C7E78}" dt="2022-12-22T08:15:23.132" v="1116" actId="571"/>
          <ac:spMkLst>
            <pc:docMk/>
            <pc:sldMk cId="3849862662" sldId="2134805695"/>
            <ac:spMk id="20" creationId="{317929CF-375B-435E-083A-DA04E794778A}"/>
          </ac:spMkLst>
        </pc:spChg>
        <pc:spChg chg="add mod">
          <ac:chgData name="Vinoth Kumar" userId="194cfacd-7b74-4fc3-866d-440978a53e0e" providerId="ADAL" clId="{4F76A88C-AA62-42E3-A6FF-425AA99C7E78}" dt="2022-12-22T08:16:05.756" v="1132" actId="571"/>
          <ac:spMkLst>
            <pc:docMk/>
            <pc:sldMk cId="3849862662" sldId="2134805695"/>
            <ac:spMk id="23" creationId="{61BE234A-DC00-90AE-3BD0-967F79C6CEC3}"/>
          </ac:spMkLst>
        </pc:spChg>
        <pc:spChg chg="add mod">
          <ac:chgData name="Vinoth Kumar" userId="194cfacd-7b74-4fc3-866d-440978a53e0e" providerId="ADAL" clId="{4F76A88C-AA62-42E3-A6FF-425AA99C7E78}" dt="2022-12-22T08:22:01.299" v="1161" actId="1076"/>
          <ac:spMkLst>
            <pc:docMk/>
            <pc:sldMk cId="3849862662" sldId="2134805695"/>
            <ac:spMk id="24" creationId="{A3B6AB4A-1B62-878F-7649-D910A2CBCA99}"/>
          </ac:spMkLst>
        </pc:spChg>
        <pc:spChg chg="add mod">
          <ac:chgData name="Vinoth Kumar" userId="194cfacd-7b74-4fc3-866d-440978a53e0e" providerId="ADAL" clId="{4F76A88C-AA62-42E3-A6FF-425AA99C7E78}" dt="2022-12-22T08:16:55.108" v="1137" actId="571"/>
          <ac:spMkLst>
            <pc:docMk/>
            <pc:sldMk cId="3849862662" sldId="2134805695"/>
            <ac:spMk id="28" creationId="{284F184B-F958-441E-B3B6-B8B7857C143E}"/>
          </ac:spMkLst>
        </pc:spChg>
        <pc:spChg chg="add mod">
          <ac:chgData name="Vinoth Kumar" userId="194cfacd-7b74-4fc3-866d-440978a53e0e" providerId="ADAL" clId="{4F76A88C-AA62-42E3-A6FF-425AA99C7E78}" dt="2022-12-22T08:20:50.890" v="1159" actId="571"/>
          <ac:spMkLst>
            <pc:docMk/>
            <pc:sldMk cId="3849862662" sldId="2134805695"/>
            <ac:spMk id="30" creationId="{5F50A992-23E4-51FD-9AFE-468D3337C53A}"/>
          </ac:spMkLst>
        </pc:spChg>
        <pc:spChg chg="add mod">
          <ac:chgData name="Vinoth Kumar" userId="194cfacd-7b74-4fc3-866d-440978a53e0e" providerId="ADAL" clId="{4F76A88C-AA62-42E3-A6FF-425AA99C7E78}" dt="2022-12-22T08:20:50.890" v="1159" actId="571"/>
          <ac:spMkLst>
            <pc:docMk/>
            <pc:sldMk cId="3849862662" sldId="2134805695"/>
            <ac:spMk id="31" creationId="{8DA2EE0C-8EFA-A8DD-8853-A46DA1F73502}"/>
          </ac:spMkLst>
        </pc:spChg>
        <pc:spChg chg="add mod">
          <ac:chgData name="Vinoth Kumar" userId="194cfacd-7b74-4fc3-866d-440978a53e0e" providerId="ADAL" clId="{4F76A88C-AA62-42E3-A6FF-425AA99C7E78}" dt="2022-12-22T08:23:10.910" v="1173" actId="164"/>
          <ac:spMkLst>
            <pc:docMk/>
            <pc:sldMk cId="3849862662" sldId="2134805695"/>
            <ac:spMk id="33" creationId="{0620092E-62CA-9DDA-9788-97653FD685DF}"/>
          </ac:spMkLst>
        </pc:spChg>
        <pc:spChg chg="add mod">
          <ac:chgData name="Vinoth Kumar" userId="194cfacd-7b74-4fc3-866d-440978a53e0e" providerId="ADAL" clId="{4F76A88C-AA62-42E3-A6FF-425AA99C7E78}" dt="2022-12-22T08:23:10.910" v="1173" actId="164"/>
          <ac:spMkLst>
            <pc:docMk/>
            <pc:sldMk cId="3849862662" sldId="2134805695"/>
            <ac:spMk id="34" creationId="{086A5134-7CE3-9771-ED3C-3BF15324ACDA}"/>
          </ac:spMkLst>
        </pc:spChg>
        <pc:spChg chg="add mod">
          <ac:chgData name="Vinoth Kumar" userId="194cfacd-7b74-4fc3-866d-440978a53e0e" providerId="ADAL" clId="{4F76A88C-AA62-42E3-A6FF-425AA99C7E78}" dt="2022-12-22T08:23:10.910" v="1173" actId="164"/>
          <ac:spMkLst>
            <pc:docMk/>
            <pc:sldMk cId="3849862662" sldId="2134805695"/>
            <ac:spMk id="35" creationId="{98CC2873-1B1F-C852-9B48-E869DFE0C89C}"/>
          </ac:spMkLst>
        </pc:spChg>
        <pc:spChg chg="add mod">
          <ac:chgData name="Vinoth Kumar" userId="194cfacd-7b74-4fc3-866d-440978a53e0e" providerId="ADAL" clId="{4F76A88C-AA62-42E3-A6FF-425AA99C7E78}" dt="2022-12-22T08:23:10.910" v="1173" actId="164"/>
          <ac:spMkLst>
            <pc:docMk/>
            <pc:sldMk cId="3849862662" sldId="2134805695"/>
            <ac:spMk id="36" creationId="{3B0488A5-5083-A563-B663-2119BAAD4B97}"/>
          </ac:spMkLst>
        </pc:spChg>
        <pc:spChg chg="add mod">
          <ac:chgData name="Vinoth Kumar" userId="194cfacd-7b74-4fc3-866d-440978a53e0e" providerId="ADAL" clId="{4F76A88C-AA62-42E3-A6FF-425AA99C7E78}" dt="2022-12-22T08:22:38.177" v="1170" actId="571"/>
          <ac:spMkLst>
            <pc:docMk/>
            <pc:sldMk cId="3849862662" sldId="2134805695"/>
            <ac:spMk id="37" creationId="{3DFA0ADD-4AD4-84D2-0E9C-293AF4304933}"/>
          </ac:spMkLst>
        </pc:spChg>
        <pc:spChg chg="add del mod">
          <ac:chgData name="Vinoth Kumar" userId="194cfacd-7b74-4fc3-866d-440978a53e0e" providerId="ADAL" clId="{4F76A88C-AA62-42E3-A6FF-425AA99C7E78}" dt="2022-12-22T08:24:10.085" v="1179" actId="478"/>
          <ac:spMkLst>
            <pc:docMk/>
            <pc:sldMk cId="3849862662" sldId="2134805695"/>
            <ac:spMk id="39" creationId="{054D92DD-3901-1940-514E-F6391E136538}"/>
          </ac:spMkLst>
        </pc:spChg>
        <pc:spChg chg="mod">
          <ac:chgData name="Vinoth Kumar" userId="194cfacd-7b74-4fc3-866d-440978a53e0e" providerId="ADAL" clId="{4F76A88C-AA62-42E3-A6FF-425AA99C7E78}" dt="2022-12-22T08:24:08.405" v="1177" actId="571"/>
          <ac:spMkLst>
            <pc:docMk/>
            <pc:sldMk cId="3849862662" sldId="2134805695"/>
            <ac:spMk id="41" creationId="{A8DD27DE-2ECB-F51C-A87D-E33C72674CFF}"/>
          </ac:spMkLst>
        </pc:spChg>
        <pc:spChg chg="mod">
          <ac:chgData name="Vinoth Kumar" userId="194cfacd-7b74-4fc3-866d-440978a53e0e" providerId="ADAL" clId="{4F76A88C-AA62-42E3-A6FF-425AA99C7E78}" dt="2022-12-22T08:24:08.405" v="1177" actId="571"/>
          <ac:spMkLst>
            <pc:docMk/>
            <pc:sldMk cId="3849862662" sldId="2134805695"/>
            <ac:spMk id="42" creationId="{6AC80521-2B67-5A78-39B0-778ABAE854C7}"/>
          </ac:spMkLst>
        </pc:spChg>
        <pc:spChg chg="mod">
          <ac:chgData name="Vinoth Kumar" userId="194cfacd-7b74-4fc3-866d-440978a53e0e" providerId="ADAL" clId="{4F76A88C-AA62-42E3-A6FF-425AA99C7E78}" dt="2022-12-22T08:24:08.405" v="1177" actId="571"/>
          <ac:spMkLst>
            <pc:docMk/>
            <pc:sldMk cId="3849862662" sldId="2134805695"/>
            <ac:spMk id="43" creationId="{3E690F8A-7C3C-DF2A-531F-D59CE5F3DC76}"/>
          </ac:spMkLst>
        </pc:spChg>
        <pc:spChg chg="mod">
          <ac:chgData name="Vinoth Kumar" userId="194cfacd-7b74-4fc3-866d-440978a53e0e" providerId="ADAL" clId="{4F76A88C-AA62-42E3-A6FF-425AA99C7E78}" dt="2022-12-22T08:24:08.405" v="1177" actId="571"/>
          <ac:spMkLst>
            <pc:docMk/>
            <pc:sldMk cId="3849862662" sldId="2134805695"/>
            <ac:spMk id="44" creationId="{9D1A5BA3-E228-C6DC-9484-E6DCDCCE8242}"/>
          </ac:spMkLst>
        </pc:spChg>
        <pc:spChg chg="add mod">
          <ac:chgData name="Vinoth Kumar" userId="194cfacd-7b74-4fc3-866d-440978a53e0e" providerId="ADAL" clId="{4F76A88C-AA62-42E3-A6FF-425AA99C7E78}" dt="2022-12-22T08:24:24.943" v="1189" actId="17032"/>
          <ac:spMkLst>
            <pc:docMk/>
            <pc:sldMk cId="3849862662" sldId="2134805695"/>
            <ac:spMk id="45" creationId="{4D09C3A4-F047-6295-2991-6FE9A17402FF}"/>
          </ac:spMkLst>
        </pc:spChg>
        <pc:spChg chg="add mod ord">
          <ac:chgData name="Vinoth Kumar" userId="194cfacd-7b74-4fc3-866d-440978a53e0e" providerId="ADAL" clId="{4F76A88C-AA62-42E3-A6FF-425AA99C7E78}" dt="2022-12-22T08:24:48.858" v="1194" actId="17032"/>
          <ac:spMkLst>
            <pc:docMk/>
            <pc:sldMk cId="3849862662" sldId="2134805695"/>
            <ac:spMk id="46" creationId="{DF54C5A8-4A1F-A6B6-45E5-D78567B6775E}"/>
          </ac:spMkLst>
        </pc:spChg>
        <pc:spChg chg="add mod">
          <ac:chgData name="Vinoth Kumar" userId="194cfacd-7b74-4fc3-866d-440978a53e0e" providerId="ADAL" clId="{4F76A88C-AA62-42E3-A6FF-425AA99C7E78}" dt="2022-12-22T08:26:02.972" v="1196" actId="571"/>
          <ac:spMkLst>
            <pc:docMk/>
            <pc:sldMk cId="3849862662" sldId="2134805695"/>
            <ac:spMk id="48" creationId="{ECE29F0C-7E3B-3671-44C7-029E9DC276C8}"/>
          </ac:spMkLst>
        </pc:spChg>
        <pc:spChg chg="add mod">
          <ac:chgData name="Vinoth Kumar" userId="194cfacd-7b74-4fc3-866d-440978a53e0e" providerId="ADAL" clId="{4F76A88C-AA62-42E3-A6FF-425AA99C7E78}" dt="2022-12-22T08:26:02.972" v="1196" actId="571"/>
          <ac:spMkLst>
            <pc:docMk/>
            <pc:sldMk cId="3849862662" sldId="2134805695"/>
            <ac:spMk id="49" creationId="{9E29BCDF-C7F9-98AA-5404-59967C3A9721}"/>
          </ac:spMkLst>
        </pc:spChg>
        <pc:spChg chg="add mod">
          <ac:chgData name="Vinoth Kumar" userId="194cfacd-7b74-4fc3-866d-440978a53e0e" providerId="ADAL" clId="{4F76A88C-AA62-42E3-A6FF-425AA99C7E78}" dt="2022-12-22T08:26:02.972" v="1196" actId="571"/>
          <ac:spMkLst>
            <pc:docMk/>
            <pc:sldMk cId="3849862662" sldId="2134805695"/>
            <ac:spMk id="50" creationId="{4832C545-ABCE-B75A-32B5-F92741BD035F}"/>
          </ac:spMkLst>
        </pc:spChg>
        <pc:spChg chg="add mod">
          <ac:chgData name="Vinoth Kumar" userId="194cfacd-7b74-4fc3-866d-440978a53e0e" providerId="ADAL" clId="{4F76A88C-AA62-42E3-A6FF-425AA99C7E78}" dt="2022-12-22T08:26:02.972" v="1196" actId="571"/>
          <ac:spMkLst>
            <pc:docMk/>
            <pc:sldMk cId="3849862662" sldId="2134805695"/>
            <ac:spMk id="51" creationId="{A3347CDB-2107-CFD4-68DC-43EA67F23A40}"/>
          </ac:spMkLst>
        </pc:spChg>
        <pc:spChg chg="add mod">
          <ac:chgData name="Vinoth Kumar" userId="194cfacd-7b74-4fc3-866d-440978a53e0e" providerId="ADAL" clId="{4F76A88C-AA62-42E3-A6FF-425AA99C7E78}" dt="2022-12-22T08:26:02.972" v="1196" actId="571"/>
          <ac:spMkLst>
            <pc:docMk/>
            <pc:sldMk cId="3849862662" sldId="2134805695"/>
            <ac:spMk id="52" creationId="{AD042272-5342-C203-E2BA-09925ADD453B}"/>
          </ac:spMkLst>
        </pc:spChg>
        <pc:spChg chg="add mod">
          <ac:chgData name="Vinoth Kumar" userId="194cfacd-7b74-4fc3-866d-440978a53e0e" providerId="ADAL" clId="{4F76A88C-AA62-42E3-A6FF-425AA99C7E78}" dt="2022-12-22T08:26:02.972" v="1196" actId="571"/>
          <ac:spMkLst>
            <pc:docMk/>
            <pc:sldMk cId="3849862662" sldId="2134805695"/>
            <ac:spMk id="53" creationId="{0E47A1D5-EEF5-9E77-B567-4E97C4B0A157}"/>
          </ac:spMkLst>
        </pc:spChg>
        <pc:spChg chg="add mod">
          <ac:chgData name="Vinoth Kumar" userId="194cfacd-7b74-4fc3-866d-440978a53e0e" providerId="ADAL" clId="{4F76A88C-AA62-42E3-A6FF-425AA99C7E78}" dt="2022-12-22T08:26:02.972" v="1196" actId="571"/>
          <ac:spMkLst>
            <pc:docMk/>
            <pc:sldMk cId="3849862662" sldId="2134805695"/>
            <ac:spMk id="54" creationId="{7682BF17-9337-A03E-82FD-CE13048C3A00}"/>
          </ac:spMkLst>
        </pc:spChg>
        <pc:spChg chg="add mod">
          <ac:chgData name="Vinoth Kumar" userId="194cfacd-7b74-4fc3-866d-440978a53e0e" providerId="ADAL" clId="{4F76A88C-AA62-42E3-A6FF-425AA99C7E78}" dt="2022-12-22T08:26:02.972" v="1196" actId="571"/>
          <ac:spMkLst>
            <pc:docMk/>
            <pc:sldMk cId="3849862662" sldId="2134805695"/>
            <ac:spMk id="55" creationId="{EAA94F92-3D9B-F351-6070-D37A0C09DB98}"/>
          </ac:spMkLst>
        </pc:spChg>
        <pc:spChg chg="add mod">
          <ac:chgData name="Vinoth Kumar" userId="194cfacd-7b74-4fc3-866d-440978a53e0e" providerId="ADAL" clId="{4F76A88C-AA62-42E3-A6FF-425AA99C7E78}" dt="2022-12-22T08:26:02.972" v="1196" actId="571"/>
          <ac:spMkLst>
            <pc:docMk/>
            <pc:sldMk cId="3849862662" sldId="2134805695"/>
            <ac:spMk id="56" creationId="{169D0198-1B2E-BBD0-9FA6-9474D0A393E4}"/>
          </ac:spMkLst>
        </pc:spChg>
        <pc:spChg chg="add mod">
          <ac:chgData name="Vinoth Kumar" userId="194cfacd-7b74-4fc3-866d-440978a53e0e" providerId="ADAL" clId="{4F76A88C-AA62-42E3-A6FF-425AA99C7E78}" dt="2022-12-22T08:26:02.972" v="1196" actId="571"/>
          <ac:spMkLst>
            <pc:docMk/>
            <pc:sldMk cId="3849862662" sldId="2134805695"/>
            <ac:spMk id="57" creationId="{AC43DDF9-B3C4-E4B8-999D-83CD3A34DEFC}"/>
          </ac:spMkLst>
        </pc:spChg>
        <pc:spChg chg="add mod">
          <ac:chgData name="Vinoth Kumar" userId="194cfacd-7b74-4fc3-866d-440978a53e0e" providerId="ADAL" clId="{4F76A88C-AA62-42E3-A6FF-425AA99C7E78}" dt="2022-12-22T08:26:10.242" v="1197" actId="571"/>
          <ac:spMkLst>
            <pc:docMk/>
            <pc:sldMk cId="3849862662" sldId="2134805695"/>
            <ac:spMk id="60" creationId="{7CA60658-3187-878B-FF82-DAED1858B90C}"/>
          </ac:spMkLst>
        </pc:spChg>
        <pc:spChg chg="add mod">
          <ac:chgData name="Vinoth Kumar" userId="194cfacd-7b74-4fc3-866d-440978a53e0e" providerId="ADAL" clId="{4F76A88C-AA62-42E3-A6FF-425AA99C7E78}" dt="2022-12-22T08:26:10.242" v="1197" actId="571"/>
          <ac:spMkLst>
            <pc:docMk/>
            <pc:sldMk cId="3849862662" sldId="2134805695"/>
            <ac:spMk id="61" creationId="{8E49F65A-A2A1-9B6D-2DBB-CB03295FA6F7}"/>
          </ac:spMkLst>
        </pc:spChg>
        <pc:spChg chg="add mod">
          <ac:chgData name="Vinoth Kumar" userId="194cfacd-7b74-4fc3-866d-440978a53e0e" providerId="ADAL" clId="{4F76A88C-AA62-42E3-A6FF-425AA99C7E78}" dt="2022-12-22T08:26:10.242" v="1197" actId="571"/>
          <ac:spMkLst>
            <pc:docMk/>
            <pc:sldMk cId="3849862662" sldId="2134805695"/>
            <ac:spMk id="62" creationId="{1A6F22B9-3FA6-3886-FDFF-8318E3CAE814}"/>
          </ac:spMkLst>
        </pc:spChg>
        <pc:spChg chg="add mod">
          <ac:chgData name="Vinoth Kumar" userId="194cfacd-7b74-4fc3-866d-440978a53e0e" providerId="ADAL" clId="{4F76A88C-AA62-42E3-A6FF-425AA99C7E78}" dt="2022-12-22T08:26:10.242" v="1197" actId="571"/>
          <ac:spMkLst>
            <pc:docMk/>
            <pc:sldMk cId="3849862662" sldId="2134805695"/>
            <ac:spMk id="63" creationId="{4E8270D2-B6A6-C3D1-892A-E6BD6BAD6BFC}"/>
          </ac:spMkLst>
        </pc:spChg>
        <pc:spChg chg="add mod">
          <ac:chgData name="Vinoth Kumar" userId="194cfacd-7b74-4fc3-866d-440978a53e0e" providerId="ADAL" clId="{4F76A88C-AA62-42E3-A6FF-425AA99C7E78}" dt="2022-12-22T08:26:10.242" v="1197" actId="571"/>
          <ac:spMkLst>
            <pc:docMk/>
            <pc:sldMk cId="3849862662" sldId="2134805695"/>
            <ac:spMk id="64" creationId="{0E9FFCB0-E407-7283-FAC9-0A63275B4FDA}"/>
          </ac:spMkLst>
        </pc:spChg>
        <pc:spChg chg="add mod">
          <ac:chgData name="Vinoth Kumar" userId="194cfacd-7b74-4fc3-866d-440978a53e0e" providerId="ADAL" clId="{4F76A88C-AA62-42E3-A6FF-425AA99C7E78}" dt="2022-12-22T08:26:10.242" v="1197" actId="571"/>
          <ac:spMkLst>
            <pc:docMk/>
            <pc:sldMk cId="3849862662" sldId="2134805695"/>
            <ac:spMk id="65" creationId="{CC15709B-78EC-0713-DE10-05D267D2AE34}"/>
          </ac:spMkLst>
        </pc:spChg>
        <pc:spChg chg="add mod">
          <ac:chgData name="Vinoth Kumar" userId="194cfacd-7b74-4fc3-866d-440978a53e0e" providerId="ADAL" clId="{4F76A88C-AA62-42E3-A6FF-425AA99C7E78}" dt="2022-12-22T08:26:10.242" v="1197" actId="571"/>
          <ac:spMkLst>
            <pc:docMk/>
            <pc:sldMk cId="3849862662" sldId="2134805695"/>
            <ac:spMk id="66" creationId="{F4E84A41-0D1C-6FDB-F4DD-731FFB765F96}"/>
          </ac:spMkLst>
        </pc:spChg>
        <pc:spChg chg="add mod">
          <ac:chgData name="Vinoth Kumar" userId="194cfacd-7b74-4fc3-866d-440978a53e0e" providerId="ADAL" clId="{4F76A88C-AA62-42E3-A6FF-425AA99C7E78}" dt="2022-12-22T08:26:10.242" v="1197" actId="571"/>
          <ac:spMkLst>
            <pc:docMk/>
            <pc:sldMk cId="3849862662" sldId="2134805695"/>
            <ac:spMk id="67" creationId="{38F2C5E1-8A24-390C-374C-A0C7CFD987FA}"/>
          </ac:spMkLst>
        </pc:spChg>
        <pc:spChg chg="add mod">
          <ac:chgData name="Vinoth Kumar" userId="194cfacd-7b74-4fc3-866d-440978a53e0e" providerId="ADAL" clId="{4F76A88C-AA62-42E3-A6FF-425AA99C7E78}" dt="2022-12-22T08:26:10.242" v="1197" actId="571"/>
          <ac:spMkLst>
            <pc:docMk/>
            <pc:sldMk cId="3849862662" sldId="2134805695"/>
            <ac:spMk id="68" creationId="{D7C0B16A-602C-4A18-6FE0-CB8B7E1CF528}"/>
          </ac:spMkLst>
        </pc:spChg>
        <pc:spChg chg="add mod">
          <ac:chgData name="Vinoth Kumar" userId="194cfacd-7b74-4fc3-866d-440978a53e0e" providerId="ADAL" clId="{4F76A88C-AA62-42E3-A6FF-425AA99C7E78}" dt="2022-12-22T08:26:10.242" v="1197" actId="571"/>
          <ac:spMkLst>
            <pc:docMk/>
            <pc:sldMk cId="3849862662" sldId="2134805695"/>
            <ac:spMk id="69" creationId="{943C666B-3E6F-A1D4-9826-95EC20151646}"/>
          </ac:spMkLst>
        </pc:spChg>
        <pc:spChg chg="add mod">
          <ac:chgData name="Vinoth Kumar" userId="194cfacd-7b74-4fc3-866d-440978a53e0e" providerId="ADAL" clId="{4F76A88C-AA62-42E3-A6FF-425AA99C7E78}" dt="2022-12-22T08:26:10.242" v="1197" actId="571"/>
          <ac:spMkLst>
            <pc:docMk/>
            <pc:sldMk cId="3849862662" sldId="2134805695"/>
            <ac:spMk id="70" creationId="{917F0138-B155-52FB-E419-E41D11AB67F9}"/>
          </ac:spMkLst>
        </pc:spChg>
        <pc:grpChg chg="add mod">
          <ac:chgData name="Vinoth Kumar" userId="194cfacd-7b74-4fc3-866d-440978a53e0e" providerId="ADAL" clId="{4F76A88C-AA62-42E3-A6FF-425AA99C7E78}" dt="2022-12-22T08:23:14.989" v="1176" actId="1076"/>
          <ac:grpSpMkLst>
            <pc:docMk/>
            <pc:sldMk cId="3849862662" sldId="2134805695"/>
            <ac:grpSpMk id="38" creationId="{64BB69D0-D50D-2DAD-AAC7-791FADD257E2}"/>
          </ac:grpSpMkLst>
        </pc:grpChg>
        <pc:grpChg chg="add del mod">
          <ac:chgData name="Vinoth Kumar" userId="194cfacd-7b74-4fc3-866d-440978a53e0e" providerId="ADAL" clId="{4F76A88C-AA62-42E3-A6FF-425AA99C7E78}" dt="2022-12-22T08:24:10.085" v="1179" actId="478"/>
          <ac:grpSpMkLst>
            <pc:docMk/>
            <pc:sldMk cId="3849862662" sldId="2134805695"/>
            <ac:grpSpMk id="40" creationId="{65837E11-CE3A-CEBF-AB74-014C5F906C90}"/>
          </ac:grpSpMkLst>
        </pc:grpChg>
        <pc:cxnChg chg="add">
          <ac:chgData name="Vinoth Kumar" userId="194cfacd-7b74-4fc3-866d-440978a53e0e" providerId="ADAL" clId="{4F76A88C-AA62-42E3-A6FF-425AA99C7E78}" dt="2022-12-22T08:15:48.019" v="1121" actId="11529"/>
          <ac:cxnSpMkLst>
            <pc:docMk/>
            <pc:sldMk cId="3849862662" sldId="2134805695"/>
            <ac:cxnSpMk id="22" creationId="{742B34B1-9635-3EDA-B3BD-3A4A75E2EF7D}"/>
          </ac:cxnSpMkLst>
        </pc:cxnChg>
        <pc:cxnChg chg="add mod">
          <ac:chgData name="Vinoth Kumar" userId="194cfacd-7b74-4fc3-866d-440978a53e0e" providerId="ADAL" clId="{4F76A88C-AA62-42E3-A6FF-425AA99C7E78}" dt="2022-12-22T08:22:01.299" v="1161" actId="1076"/>
          <ac:cxnSpMkLst>
            <pc:docMk/>
            <pc:sldMk cId="3849862662" sldId="2134805695"/>
            <ac:cxnSpMk id="25" creationId="{59BAE53C-6993-1B24-B337-6D2830A418EC}"/>
          </ac:cxnSpMkLst>
        </pc:cxnChg>
      </pc:sldChg>
      <pc:sldChg chg="modSp new del mod">
        <pc:chgData name="Vinoth Kumar" userId="194cfacd-7b74-4fc3-866d-440978a53e0e" providerId="ADAL" clId="{4F76A88C-AA62-42E3-A6FF-425AA99C7E78}" dt="2022-12-23T01:46:42.066" v="1301" actId="2696"/>
        <pc:sldMkLst>
          <pc:docMk/>
          <pc:sldMk cId="319692110" sldId="2134805696"/>
        </pc:sldMkLst>
        <pc:spChg chg="mod">
          <ac:chgData name="Vinoth Kumar" userId="194cfacd-7b74-4fc3-866d-440978a53e0e" providerId="ADAL" clId="{4F76A88C-AA62-42E3-A6FF-425AA99C7E78}" dt="2022-12-22T08:33:21.197" v="1300" actId="20577"/>
          <ac:spMkLst>
            <pc:docMk/>
            <pc:sldMk cId="319692110" sldId="2134805696"/>
            <ac:spMk id="3" creationId="{F427BCA6-EBD0-E9BC-37A7-01AF44FA5494}"/>
          </ac:spMkLst>
        </pc:spChg>
      </pc:sldChg>
      <pc:sldChg chg="modSp mod">
        <pc:chgData name="Vinoth Kumar" userId="194cfacd-7b74-4fc3-866d-440978a53e0e" providerId="ADAL" clId="{4F76A88C-AA62-42E3-A6FF-425AA99C7E78}" dt="2022-12-23T09:16:37.108" v="1510" actId="6549"/>
        <pc:sldMkLst>
          <pc:docMk/>
          <pc:sldMk cId="998772761" sldId="2134805696"/>
        </pc:sldMkLst>
        <pc:spChg chg="mod">
          <ac:chgData name="Vinoth Kumar" userId="194cfacd-7b74-4fc3-866d-440978a53e0e" providerId="ADAL" clId="{4F76A88C-AA62-42E3-A6FF-425AA99C7E78}" dt="2022-12-23T09:16:37.108" v="1510" actId="6549"/>
          <ac:spMkLst>
            <pc:docMk/>
            <pc:sldMk cId="998772761" sldId="2134805696"/>
            <ac:spMk id="6" creationId="{E20FADE5-8834-9418-933E-F708374937DE}"/>
          </ac:spMkLst>
        </pc:spChg>
      </pc:sldChg>
      <pc:sldChg chg="addSp modSp mod">
        <pc:chgData name="Vinoth Kumar" userId="194cfacd-7b74-4fc3-866d-440978a53e0e" providerId="ADAL" clId="{4F76A88C-AA62-42E3-A6FF-425AA99C7E78}" dt="2023-01-18T03:33:29.477" v="1518" actId="1076"/>
        <pc:sldMkLst>
          <pc:docMk/>
          <pc:sldMk cId="166081698" sldId="2134805697"/>
        </pc:sldMkLst>
        <pc:picChg chg="add mod">
          <ac:chgData name="Vinoth Kumar" userId="194cfacd-7b74-4fc3-866d-440978a53e0e" providerId="ADAL" clId="{4F76A88C-AA62-42E3-A6FF-425AA99C7E78}" dt="2023-01-18T03:33:29.477" v="1518" actId="1076"/>
          <ac:picMkLst>
            <pc:docMk/>
            <pc:sldMk cId="166081698" sldId="2134805697"/>
            <ac:picMk id="4" creationId="{530C5345-3A0A-7180-280A-91E7E54EF11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CF98A-4D1A-534E-A884-EB747EF00237}" type="datetimeFigureOut">
              <a:rPr kumimoji="1" lang="zh-CN" altLang="en-US" smtClean="0"/>
              <a:t>2023/1/18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3DD48-AB63-0440-AF4E-42417334B2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4095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23DD48-AB63-0440-AF4E-42417334B23A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6396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FFE7A8E-8E44-5F44-BB10-9F1D65CA5A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191C558-8EF4-3C4C-B256-D1C2E036EA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0322" y="4371667"/>
            <a:ext cx="10613700" cy="2486333"/>
          </a:xfrm>
          <a:prstGeom prst="rect">
            <a:avLst/>
          </a:prstGeom>
        </p:spPr>
      </p:pic>
      <p:sp>
        <p:nvSpPr>
          <p:cNvPr id="11" name="文字版面配置區 2">
            <a:extLst>
              <a:ext uri="{FF2B5EF4-FFF2-40B4-BE49-F238E27FC236}">
                <a16:creationId xmlns:a16="http://schemas.microsoft.com/office/drawing/2014/main" id="{7D1A5E97-C8B6-4844-BF96-4319551FC45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549482" y="5794010"/>
            <a:ext cx="4622048" cy="29572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600" b="0" i="0" spc="3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2022</a:t>
            </a:r>
            <a:r>
              <a:rPr lang="zh-TW" altLang="en-US"/>
              <a:t>光寶永續報告書</a:t>
            </a:r>
          </a:p>
        </p:txBody>
      </p:sp>
      <p:sp>
        <p:nvSpPr>
          <p:cNvPr id="12" name="文字版面配置區 2">
            <a:extLst>
              <a:ext uri="{FF2B5EF4-FFF2-40B4-BE49-F238E27FC236}">
                <a16:creationId xmlns:a16="http://schemas.microsoft.com/office/drawing/2014/main" id="{89D95286-3BD6-D742-80A6-21AA67E08E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549482" y="4840807"/>
            <a:ext cx="5884789" cy="77979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80000"/>
              </a:lnSpc>
              <a:buNone/>
              <a:defRPr sz="3600" b="1" i="0" spc="100" baseline="0">
                <a:solidFill>
                  <a:schemeClr val="bg1"/>
                </a:solidFill>
                <a:latin typeface="Gill Sans SemiBold" panose="020B0502020104020203" pitchFamily="34" charset="-79"/>
                <a:ea typeface="Noto Sans CJK TC Light" panose="020B0300000000000000" pitchFamily="34" charset="-128"/>
                <a:cs typeface="Gill Sans SemiBold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S</a:t>
            </a:r>
            <a:r>
              <a:rPr lang="en-US" altLang="zh-Hant"/>
              <a:t>HINING</a:t>
            </a:r>
            <a:r>
              <a:rPr lang="zh-Hant" altLang="en-US"/>
              <a:t> </a:t>
            </a:r>
            <a:r>
              <a:rPr lang="en-US" altLang="zh-Hant"/>
              <a:t>LIGHT</a:t>
            </a:r>
            <a:r>
              <a:rPr lang="zh-Hant" altLang="en-US"/>
              <a:t> </a:t>
            </a:r>
            <a:r>
              <a:rPr lang="en-US" altLang="zh-Hant"/>
              <a:t>ON SUSTAINABLE</a:t>
            </a:r>
            <a:r>
              <a:rPr lang="zh-Hant" altLang="en-US"/>
              <a:t> </a:t>
            </a:r>
            <a:r>
              <a:rPr lang="en-US" altLang="zh-Hant"/>
              <a:t>FUTURE</a:t>
            </a:r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415F5DF-2320-274A-9643-A37692A40827}"/>
              </a:ext>
            </a:extLst>
          </p:cNvPr>
          <p:cNvSpPr/>
          <p:nvPr userDrawn="1"/>
        </p:nvSpPr>
        <p:spPr>
          <a:xfrm>
            <a:off x="120721" y="123822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03779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_1_左圖右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3AC22D8-AD22-4CAF-B19A-1AAA2AADC7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C779AC9-62A0-F1DE-A593-536B94AF34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字版面配置區 14">
            <a:extLst>
              <a:ext uri="{FF2B5EF4-FFF2-40B4-BE49-F238E27FC236}">
                <a16:creationId xmlns:a16="http://schemas.microsoft.com/office/drawing/2014/main" id="{0F979ACF-E593-3B4A-A9AC-BED6E46DFB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837230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7" name="文字版面配置區 14">
            <a:extLst>
              <a:ext uri="{FF2B5EF4-FFF2-40B4-BE49-F238E27FC236}">
                <a16:creationId xmlns:a16="http://schemas.microsoft.com/office/drawing/2014/main" id="{E4430A2A-500D-1E43-8A10-07A19FDB2C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2117075"/>
            <a:ext cx="4443412" cy="84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19" name="文字版面配置區 14">
            <a:extLst>
              <a:ext uri="{FF2B5EF4-FFF2-40B4-BE49-F238E27FC236}">
                <a16:creationId xmlns:a16="http://schemas.microsoft.com/office/drawing/2014/main" id="{34907915-2175-1D4D-8E2B-A9D8C36394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3200844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2</a:t>
            </a:r>
            <a:endParaRPr kumimoji="1" lang="zh-TW" altLang="en-US"/>
          </a:p>
        </p:txBody>
      </p:sp>
      <p:sp>
        <p:nvSpPr>
          <p:cNvPr id="20" name="文字版面配置區 14">
            <a:extLst>
              <a:ext uri="{FF2B5EF4-FFF2-40B4-BE49-F238E27FC236}">
                <a16:creationId xmlns:a16="http://schemas.microsoft.com/office/drawing/2014/main" id="{31AB2705-5920-0D42-B61E-8095D610B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480689"/>
            <a:ext cx="4443412" cy="88597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21" name="文字版面配置區 14">
            <a:extLst>
              <a:ext uri="{FF2B5EF4-FFF2-40B4-BE49-F238E27FC236}">
                <a16:creationId xmlns:a16="http://schemas.microsoft.com/office/drawing/2014/main" id="{5F1F59A3-62A0-B241-AC9B-3320772840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4605141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3</a:t>
            </a:r>
            <a:endParaRPr kumimoji="1" lang="zh-TW" altLang="en-US"/>
          </a:p>
        </p:txBody>
      </p:sp>
      <p:sp>
        <p:nvSpPr>
          <p:cNvPr id="22" name="文字版面配置區 14">
            <a:extLst>
              <a:ext uri="{FF2B5EF4-FFF2-40B4-BE49-F238E27FC236}">
                <a16:creationId xmlns:a16="http://schemas.microsoft.com/office/drawing/2014/main" id="{81542DAC-9731-BD4C-92FC-97F2ED4225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4884985"/>
            <a:ext cx="4443412" cy="97130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3F01BE2D-55DD-A146-ACDA-5B02E9A2208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492934" y="1328896"/>
            <a:ext cx="4167620" cy="45273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</a:lstStyle>
          <a:p>
            <a:r>
              <a:rPr kumimoji="1" lang="zh-Hant" altLang="en-US"/>
              <a:t>請置入圖片</a:t>
            </a:r>
            <a:endParaRPr kumimoji="1" lang="zh-TW" altLang="en-US"/>
          </a:p>
        </p:txBody>
      </p:sp>
      <p:sp>
        <p:nvSpPr>
          <p:cNvPr id="27" name="投影片編號版面配置區 1">
            <a:extLst>
              <a:ext uri="{FF2B5EF4-FFF2-40B4-BE49-F238E27FC236}">
                <a16:creationId xmlns:a16="http://schemas.microsoft.com/office/drawing/2014/main" id="{893027EC-5DE3-3D4F-9B5D-CD0CE4974DD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28" name="標題版面配置區 1">
            <a:extLst>
              <a:ext uri="{FF2B5EF4-FFF2-40B4-BE49-F238E27FC236}">
                <a16:creationId xmlns:a16="http://schemas.microsoft.com/office/drawing/2014/main" id="{B7E42229-5593-B543-9B1A-EEDDB357E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endParaRPr kumimoji="1"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D028E73-B041-5C96-7B51-397F2DEAD3E5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sp>
        <p:nvSpPr>
          <p:cNvPr id="3" name="文字版面配置區 14">
            <a:extLst>
              <a:ext uri="{FF2B5EF4-FFF2-40B4-BE49-F238E27FC236}">
                <a16:creationId xmlns:a16="http://schemas.microsoft.com/office/drawing/2014/main" id="{E16F9A22-F3B3-A23A-0DD3-E73C8D8608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1357141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0" i="0" spc="80" baseline="0">
                <a:solidFill>
                  <a:srgbClr val="00339F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副標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C0461D1-1A1E-B8AD-3EC9-52E8A8C32AD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82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內頁_1_左文右圖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字版面配置區 14">
            <a:extLst>
              <a:ext uri="{FF2B5EF4-FFF2-40B4-BE49-F238E27FC236}">
                <a16:creationId xmlns:a16="http://schemas.microsoft.com/office/drawing/2014/main" id="{0F979ACF-E593-3B4A-A9AC-BED6E46DFB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3513" y="1837230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7" name="文字版面配置區 14">
            <a:extLst>
              <a:ext uri="{FF2B5EF4-FFF2-40B4-BE49-F238E27FC236}">
                <a16:creationId xmlns:a16="http://schemas.microsoft.com/office/drawing/2014/main" id="{E4430A2A-500D-1E43-8A10-07A19FDB2C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43513" y="2117075"/>
            <a:ext cx="4443412" cy="84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19" name="文字版面配置區 14">
            <a:extLst>
              <a:ext uri="{FF2B5EF4-FFF2-40B4-BE49-F238E27FC236}">
                <a16:creationId xmlns:a16="http://schemas.microsoft.com/office/drawing/2014/main" id="{34907915-2175-1D4D-8E2B-A9D8C36394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43513" y="3200844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2</a:t>
            </a:r>
            <a:endParaRPr kumimoji="1" lang="zh-TW" altLang="en-US"/>
          </a:p>
        </p:txBody>
      </p:sp>
      <p:sp>
        <p:nvSpPr>
          <p:cNvPr id="20" name="文字版面配置區 14">
            <a:extLst>
              <a:ext uri="{FF2B5EF4-FFF2-40B4-BE49-F238E27FC236}">
                <a16:creationId xmlns:a16="http://schemas.microsoft.com/office/drawing/2014/main" id="{31AB2705-5920-0D42-B61E-8095D610B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43513" y="3480689"/>
            <a:ext cx="4443412" cy="88597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21" name="文字版面配置區 14">
            <a:extLst>
              <a:ext uri="{FF2B5EF4-FFF2-40B4-BE49-F238E27FC236}">
                <a16:creationId xmlns:a16="http://schemas.microsoft.com/office/drawing/2014/main" id="{5F1F59A3-62A0-B241-AC9B-3320772840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3513" y="4605141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3</a:t>
            </a:r>
            <a:endParaRPr kumimoji="1" lang="zh-TW" altLang="en-US"/>
          </a:p>
        </p:txBody>
      </p:sp>
      <p:sp>
        <p:nvSpPr>
          <p:cNvPr id="22" name="文字版面配置區 14">
            <a:extLst>
              <a:ext uri="{FF2B5EF4-FFF2-40B4-BE49-F238E27FC236}">
                <a16:creationId xmlns:a16="http://schemas.microsoft.com/office/drawing/2014/main" id="{81542DAC-9731-BD4C-92FC-97F2ED4225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3513" y="4884985"/>
            <a:ext cx="4443412" cy="97130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3F01BE2D-55DD-A146-ACDA-5B02E9A2208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80867" y="1328896"/>
            <a:ext cx="4167620" cy="45273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</a:lstStyle>
          <a:p>
            <a:r>
              <a:rPr kumimoji="1" lang="zh-Hant" altLang="en-US"/>
              <a:t>請置入圖片</a:t>
            </a:r>
            <a:endParaRPr kumimoji="1" lang="zh-TW" altLang="en-US"/>
          </a:p>
        </p:txBody>
      </p:sp>
      <p:sp>
        <p:nvSpPr>
          <p:cNvPr id="3" name="文字版面配置區 14">
            <a:extLst>
              <a:ext uri="{FF2B5EF4-FFF2-40B4-BE49-F238E27FC236}">
                <a16:creationId xmlns:a16="http://schemas.microsoft.com/office/drawing/2014/main" id="{E16F9A22-F3B3-A23A-0DD3-E73C8D8608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43513" y="1357141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0" i="0" spc="80" baseline="0">
                <a:solidFill>
                  <a:srgbClr val="00339F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副標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36C7FF7-7FC0-9373-8A65-3318C1A8E7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473E665-D354-70AE-9F72-1EC643CB0C0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12" name="投影片編號版面配置區 1">
            <a:extLst>
              <a:ext uri="{FF2B5EF4-FFF2-40B4-BE49-F238E27FC236}">
                <a16:creationId xmlns:a16="http://schemas.microsoft.com/office/drawing/2014/main" id="{CDF7925B-51BE-E291-DE35-EDBCC611CBB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3" name="標題版面配置區 1">
            <a:extLst>
              <a:ext uri="{FF2B5EF4-FFF2-40B4-BE49-F238E27FC236}">
                <a16:creationId xmlns:a16="http://schemas.microsoft.com/office/drawing/2014/main" id="{9CDF97E2-64AB-1B91-467A-29AB993EB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C2A3CB0-D9FD-A418-624D-8E313C00762A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CD3E9F5-4D94-E6C5-335D-A97CAE7C22A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38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_2_文字+影像圖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字版面配置區 14">
            <a:extLst>
              <a:ext uri="{FF2B5EF4-FFF2-40B4-BE49-F238E27FC236}">
                <a16:creationId xmlns:a16="http://schemas.microsoft.com/office/drawing/2014/main" id="{0F979ACF-E593-3B4A-A9AC-BED6E46DFB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40498" y="1771609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7" name="文字版面配置區 14">
            <a:extLst>
              <a:ext uri="{FF2B5EF4-FFF2-40B4-BE49-F238E27FC236}">
                <a16:creationId xmlns:a16="http://schemas.microsoft.com/office/drawing/2014/main" id="{E4430A2A-500D-1E43-8A10-07A19FDB2C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40498" y="2051454"/>
            <a:ext cx="4443412" cy="9411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18" name="文字版面配置區 14">
            <a:extLst>
              <a:ext uri="{FF2B5EF4-FFF2-40B4-BE49-F238E27FC236}">
                <a16:creationId xmlns:a16="http://schemas.microsoft.com/office/drawing/2014/main" id="{A8EFD933-374D-1746-8523-CD48EFF008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66877" y="1771609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2</a:t>
            </a:r>
            <a:endParaRPr kumimoji="1" lang="zh-TW" altLang="en-US"/>
          </a:p>
        </p:txBody>
      </p:sp>
      <p:sp>
        <p:nvSpPr>
          <p:cNvPr id="23" name="文字版面配置區 14">
            <a:extLst>
              <a:ext uri="{FF2B5EF4-FFF2-40B4-BE49-F238E27FC236}">
                <a16:creationId xmlns:a16="http://schemas.microsoft.com/office/drawing/2014/main" id="{39BF3652-1BF5-084B-B04D-704F2EF55C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6877" y="2051454"/>
            <a:ext cx="4443412" cy="9411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F51F3E-876C-5B45-AE4A-5010C71909C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740498" y="3206750"/>
            <a:ext cx="4442815" cy="25409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481AEFDA-0E13-E841-96FD-726BC59EDAF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466877" y="3206750"/>
            <a:ext cx="4442815" cy="25409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A2B74D3-8EFD-A655-B759-47094BA079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0851ED0-12E6-D15B-B513-40B96E3648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3B68A7B6-BC00-24C4-D049-7CE5C297122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0" name="標題版面配置區 1">
            <a:extLst>
              <a:ext uri="{FF2B5EF4-FFF2-40B4-BE49-F238E27FC236}">
                <a16:creationId xmlns:a16="http://schemas.microsoft.com/office/drawing/2014/main" id="{72CD2213-3007-B111-357F-59C72404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482CA0-0299-13BF-C9B4-A7EF45A5B2D4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F84B806-E450-23BC-DC54-26FBFE603AF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48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內頁_3_文字+1圖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字版面配置區 14">
            <a:extLst>
              <a:ext uri="{FF2B5EF4-FFF2-40B4-BE49-F238E27FC236}">
                <a16:creationId xmlns:a16="http://schemas.microsoft.com/office/drawing/2014/main" id="{0F979ACF-E593-3B4A-A9AC-BED6E46DFB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0478" y="1597178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7" name="文字版面配置區 14">
            <a:extLst>
              <a:ext uri="{FF2B5EF4-FFF2-40B4-BE49-F238E27FC236}">
                <a16:creationId xmlns:a16="http://schemas.microsoft.com/office/drawing/2014/main" id="{E4430A2A-500D-1E43-8A10-07A19FDB2C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478" y="1907392"/>
            <a:ext cx="2166483" cy="415735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F51F3E-876C-5B45-AE4A-5010C71909C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6800" y="1597177"/>
            <a:ext cx="7594721" cy="44675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B455CAD-6F72-B40C-4770-2A4110A407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A22B600-6766-F704-8DF0-82F299DAA6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D8F4BEFC-55EB-C650-3BB9-6D44F1ED365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0" name="標題版面配置區 1">
            <a:extLst>
              <a:ext uri="{FF2B5EF4-FFF2-40B4-BE49-F238E27FC236}">
                <a16:creationId xmlns:a16="http://schemas.microsoft.com/office/drawing/2014/main" id="{B3BE9855-3EBF-03E2-4839-8498E964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48C673E-DA17-662C-A1AE-67420634E0F7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14E834B-89C3-EA46-AFE8-CE4C7B2DDB1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80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內頁_3_文字+1圖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字版面配置區 14">
            <a:extLst>
              <a:ext uri="{FF2B5EF4-FFF2-40B4-BE49-F238E27FC236}">
                <a16:creationId xmlns:a16="http://schemas.microsoft.com/office/drawing/2014/main" id="{0F979ACF-E593-3B4A-A9AC-BED6E46DFB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34306" y="1597178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7" name="文字版面配置區 14">
            <a:extLst>
              <a:ext uri="{FF2B5EF4-FFF2-40B4-BE49-F238E27FC236}">
                <a16:creationId xmlns:a16="http://schemas.microsoft.com/office/drawing/2014/main" id="{E4430A2A-500D-1E43-8A10-07A19FDB2C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34306" y="1907392"/>
            <a:ext cx="2166483" cy="415735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F51F3E-876C-5B45-AE4A-5010C71909C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5964" y="1597177"/>
            <a:ext cx="7594721" cy="44675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2DEAC8-18DB-81B2-E657-3F3BFC93F2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55F3FAF-DFAE-1E82-0537-D7B33DA1C86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BAF1E176-AEC7-1D2B-5AA4-00377E1C03F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0" name="標題版面配置區 1">
            <a:extLst>
              <a:ext uri="{FF2B5EF4-FFF2-40B4-BE49-F238E27FC236}">
                <a16:creationId xmlns:a16="http://schemas.microsoft.com/office/drawing/2014/main" id="{AE6D25FD-8580-2965-DEA2-3EC70DD2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A3765D0-C023-AEB4-F4AB-9E1015C55295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BA5C3BF-0483-322F-D046-2E96FD901B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16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_4_文字+4圖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字版面配置區 14">
            <a:extLst>
              <a:ext uri="{FF2B5EF4-FFF2-40B4-BE49-F238E27FC236}">
                <a16:creationId xmlns:a16="http://schemas.microsoft.com/office/drawing/2014/main" id="{0F979ACF-E593-3B4A-A9AC-BED6E46DFB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0478" y="1597178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7" name="文字版面配置區 14">
            <a:extLst>
              <a:ext uri="{FF2B5EF4-FFF2-40B4-BE49-F238E27FC236}">
                <a16:creationId xmlns:a16="http://schemas.microsoft.com/office/drawing/2014/main" id="{E4430A2A-500D-1E43-8A10-07A19FDB2C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478" y="1907392"/>
            <a:ext cx="2166483" cy="415735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F51F3E-876C-5B45-AE4A-5010C71909C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6801" y="1907392"/>
            <a:ext cx="3627148" cy="1864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sp>
        <p:nvSpPr>
          <p:cNvPr id="19" name="文字版面配置區 14">
            <a:extLst>
              <a:ext uri="{FF2B5EF4-FFF2-40B4-BE49-F238E27FC236}">
                <a16:creationId xmlns:a16="http://schemas.microsoft.com/office/drawing/2014/main" id="{87CA46DD-1C69-5443-BA81-DF700EF3E0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16800" y="1598633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2</a:t>
            </a:r>
            <a:endParaRPr kumimoji="1" lang="zh-TW" altLang="en-US"/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CCF25C1B-6DE5-4C41-BC19-EFAD27E59BB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616801" y="4200321"/>
            <a:ext cx="3627148" cy="1864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sp>
        <p:nvSpPr>
          <p:cNvPr id="21" name="文字版面配置區 14">
            <a:extLst>
              <a:ext uri="{FF2B5EF4-FFF2-40B4-BE49-F238E27FC236}">
                <a16:creationId xmlns:a16="http://schemas.microsoft.com/office/drawing/2014/main" id="{AB41C192-9976-0246-920F-128762EE21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16800" y="3891562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4</a:t>
            </a:r>
            <a:endParaRPr kumimoji="1" lang="zh-TW" altLang="en-US"/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D041A8CF-1165-5B46-9921-20330255718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713788" y="1907392"/>
            <a:ext cx="3627148" cy="1864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sp>
        <p:nvSpPr>
          <p:cNvPr id="24" name="文字版面配置區 14">
            <a:extLst>
              <a:ext uri="{FF2B5EF4-FFF2-40B4-BE49-F238E27FC236}">
                <a16:creationId xmlns:a16="http://schemas.microsoft.com/office/drawing/2014/main" id="{01DD65EC-EC5C-894B-A157-7EA4B32FE2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13787" y="1598633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3</a:t>
            </a:r>
            <a:endParaRPr kumimoji="1" lang="zh-TW" altLang="en-US"/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59867ED-50D7-EA46-9B91-8A2C1317555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713788" y="4200321"/>
            <a:ext cx="3627148" cy="1864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sp>
        <p:nvSpPr>
          <p:cNvPr id="29" name="文字版面配置區 14">
            <a:extLst>
              <a:ext uri="{FF2B5EF4-FFF2-40B4-BE49-F238E27FC236}">
                <a16:creationId xmlns:a16="http://schemas.microsoft.com/office/drawing/2014/main" id="{5442BA4F-5B4A-EC4A-BD05-22FB9E93CB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13787" y="3891562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5</a:t>
            </a:r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C4FFE52-B242-FB4D-269D-CD6341A596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11BEED6-9DD7-DE09-F58D-A77231EE54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D18DE68E-8CA4-0700-FA13-C8CF5802053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0" name="標題版面配置區 1">
            <a:extLst>
              <a:ext uri="{FF2B5EF4-FFF2-40B4-BE49-F238E27FC236}">
                <a16:creationId xmlns:a16="http://schemas.microsoft.com/office/drawing/2014/main" id="{2FF6E511-26DA-407C-2898-B30C2ECBB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8D30E8-9EF5-ADB2-1520-8345CAD2CB73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8C47870-D668-775A-38B6-07512C2A78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09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內頁_5_3文字+3圖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hidden="1">
            <a:extLst>
              <a:ext uri="{FF2B5EF4-FFF2-40B4-BE49-F238E27FC236}">
                <a16:creationId xmlns:a16="http://schemas.microsoft.com/office/drawing/2014/main" id="{80D36EA3-29D7-E342-B320-1724E48D09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5"/>
            <a:ext cx="12192000" cy="6857370"/>
          </a:xfrm>
          <a:prstGeom prst="rect">
            <a:avLst/>
          </a:prstGeom>
        </p:spPr>
      </p:pic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字版面配置區 14">
            <a:extLst>
              <a:ext uri="{FF2B5EF4-FFF2-40B4-BE49-F238E27FC236}">
                <a16:creationId xmlns:a16="http://schemas.microsoft.com/office/drawing/2014/main" id="{0F979ACF-E593-3B4A-A9AC-BED6E46DFB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0478" y="3916641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7" name="文字版面配置區 14">
            <a:extLst>
              <a:ext uri="{FF2B5EF4-FFF2-40B4-BE49-F238E27FC236}">
                <a16:creationId xmlns:a16="http://schemas.microsoft.com/office/drawing/2014/main" id="{E4430A2A-500D-1E43-8A10-07A19FDB2C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478" y="4200321"/>
            <a:ext cx="3106100" cy="186442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F51F3E-876C-5B45-AE4A-5010C71909C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5774" y="1659468"/>
            <a:ext cx="3120804" cy="200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sp>
        <p:nvSpPr>
          <p:cNvPr id="33" name="文字版面配置區 14">
            <a:extLst>
              <a:ext uri="{FF2B5EF4-FFF2-40B4-BE49-F238E27FC236}">
                <a16:creationId xmlns:a16="http://schemas.microsoft.com/office/drawing/2014/main" id="{59066A99-CBB3-224B-ACEB-C133AABAB9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15500" y="3916641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34" name="文字版面配置區 14">
            <a:extLst>
              <a:ext uri="{FF2B5EF4-FFF2-40B4-BE49-F238E27FC236}">
                <a16:creationId xmlns:a16="http://schemas.microsoft.com/office/drawing/2014/main" id="{0230EB3B-A065-2347-A458-826D5A9325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15500" y="4200321"/>
            <a:ext cx="3106100" cy="186442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35" name="內容版面配置區 2">
            <a:extLst>
              <a:ext uri="{FF2B5EF4-FFF2-40B4-BE49-F238E27FC236}">
                <a16:creationId xmlns:a16="http://schemas.microsoft.com/office/drawing/2014/main" id="{B31AFECF-3D29-FC4B-884C-EE49F4832DF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600796" y="1659468"/>
            <a:ext cx="3120804" cy="200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sp>
        <p:nvSpPr>
          <p:cNvPr id="36" name="文字版面配置區 14">
            <a:extLst>
              <a:ext uri="{FF2B5EF4-FFF2-40B4-BE49-F238E27FC236}">
                <a16:creationId xmlns:a16="http://schemas.microsoft.com/office/drawing/2014/main" id="{8EDB09D2-F6B3-6347-9B0A-22F46F954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16656" y="3916641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37" name="文字版面配置區 14">
            <a:extLst>
              <a:ext uri="{FF2B5EF4-FFF2-40B4-BE49-F238E27FC236}">
                <a16:creationId xmlns:a16="http://schemas.microsoft.com/office/drawing/2014/main" id="{428F025F-DC82-4743-9F16-033CE7051B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6656" y="4200321"/>
            <a:ext cx="3106100" cy="186442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38" name="內容版面配置區 2">
            <a:extLst>
              <a:ext uri="{FF2B5EF4-FFF2-40B4-BE49-F238E27FC236}">
                <a16:creationId xmlns:a16="http://schemas.microsoft.com/office/drawing/2014/main" id="{81CCB323-5E46-284F-9829-2B118B70C10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201952" y="1659468"/>
            <a:ext cx="3120804" cy="200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4F0BF0E-4E73-4CE0-B6BE-E954C3E9C8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5A0C48B-0EB7-4449-A0E2-3E2FECBEC40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10" name="投影片編號版面配置區 1">
            <a:extLst>
              <a:ext uri="{FF2B5EF4-FFF2-40B4-BE49-F238E27FC236}">
                <a16:creationId xmlns:a16="http://schemas.microsoft.com/office/drawing/2014/main" id="{8C71E19D-8CA1-A9AE-E8C6-8510FE15B21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1" name="標題版面配置區 1">
            <a:extLst>
              <a:ext uri="{FF2B5EF4-FFF2-40B4-BE49-F238E27FC236}">
                <a16:creationId xmlns:a16="http://schemas.microsoft.com/office/drawing/2014/main" id="{15639FF6-A04F-8C48-1424-FDF3F4CCE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2AD1F29-5499-EADD-63F1-214C44123422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429A64-AAEB-44F2-DFB6-9F4EF72E1AC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52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_5_3文字+3圖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hidden="1">
            <a:extLst>
              <a:ext uri="{FF2B5EF4-FFF2-40B4-BE49-F238E27FC236}">
                <a16:creationId xmlns:a16="http://schemas.microsoft.com/office/drawing/2014/main" id="{80D36EA3-29D7-E342-B320-1724E48D09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5"/>
            <a:ext cx="12192000" cy="6857370"/>
          </a:xfrm>
          <a:prstGeom prst="rect">
            <a:avLst/>
          </a:prstGeom>
        </p:spPr>
      </p:pic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字版面配置區 14">
            <a:extLst>
              <a:ext uri="{FF2B5EF4-FFF2-40B4-BE49-F238E27FC236}">
                <a16:creationId xmlns:a16="http://schemas.microsoft.com/office/drawing/2014/main" id="{0F979ACF-E593-3B4A-A9AC-BED6E46DFB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059" y="3741572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7" name="文字版面配置區 14">
            <a:extLst>
              <a:ext uri="{FF2B5EF4-FFF2-40B4-BE49-F238E27FC236}">
                <a16:creationId xmlns:a16="http://schemas.microsoft.com/office/drawing/2014/main" id="{E4430A2A-500D-1E43-8A10-07A19FDB2C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1059" y="4025252"/>
            <a:ext cx="2166483" cy="159087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4F0BF0E-4E73-4CE0-B6BE-E954C3E9C8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5A0C48B-0EB7-4449-A0E2-3E2FECBEC40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10" name="投影片編號版面配置區 1">
            <a:extLst>
              <a:ext uri="{FF2B5EF4-FFF2-40B4-BE49-F238E27FC236}">
                <a16:creationId xmlns:a16="http://schemas.microsoft.com/office/drawing/2014/main" id="{8C71E19D-8CA1-A9AE-E8C6-8510FE15B21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1" name="標題版面配置區 1">
            <a:extLst>
              <a:ext uri="{FF2B5EF4-FFF2-40B4-BE49-F238E27FC236}">
                <a16:creationId xmlns:a16="http://schemas.microsoft.com/office/drawing/2014/main" id="{15639FF6-A04F-8C48-1424-FDF3F4CCE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2AD1F29-5499-EADD-63F1-214C44123422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429A64-AAEB-44F2-DFB6-9F4EF72E1AC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  <p:sp>
        <p:nvSpPr>
          <p:cNvPr id="23" name="文字版面配置區 14">
            <a:extLst>
              <a:ext uri="{FF2B5EF4-FFF2-40B4-BE49-F238E27FC236}">
                <a16:creationId xmlns:a16="http://schemas.microsoft.com/office/drawing/2014/main" id="{28E4BB98-2BFB-0C21-CBD5-EB6D7A9097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20842" y="3741572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2</a:t>
            </a:r>
            <a:endParaRPr kumimoji="1" lang="zh-TW" altLang="en-US"/>
          </a:p>
        </p:txBody>
      </p:sp>
      <p:sp>
        <p:nvSpPr>
          <p:cNvPr id="24" name="文字版面配置區 14">
            <a:extLst>
              <a:ext uri="{FF2B5EF4-FFF2-40B4-BE49-F238E27FC236}">
                <a16:creationId xmlns:a16="http://schemas.microsoft.com/office/drawing/2014/main" id="{C8B9A501-A55D-2378-41AD-9A987DB119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0842" y="4025252"/>
            <a:ext cx="2166483" cy="159087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25" name="文字版面配置區 14">
            <a:extLst>
              <a:ext uri="{FF2B5EF4-FFF2-40B4-BE49-F238E27FC236}">
                <a16:creationId xmlns:a16="http://schemas.microsoft.com/office/drawing/2014/main" id="{6F22D0AA-380F-60AC-A722-D18F95FB72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0625" y="3741572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3</a:t>
            </a:r>
            <a:endParaRPr kumimoji="1" lang="zh-TW" altLang="en-US"/>
          </a:p>
        </p:txBody>
      </p:sp>
      <p:sp>
        <p:nvSpPr>
          <p:cNvPr id="26" name="文字版面配置區 14">
            <a:extLst>
              <a:ext uri="{FF2B5EF4-FFF2-40B4-BE49-F238E27FC236}">
                <a16:creationId xmlns:a16="http://schemas.microsoft.com/office/drawing/2014/main" id="{C7CCB2D3-1F1F-C31C-9A64-4D19EE5C79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0625" y="4025252"/>
            <a:ext cx="2166483" cy="159087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27" name="文字版面配置區 14">
            <a:extLst>
              <a:ext uri="{FF2B5EF4-FFF2-40B4-BE49-F238E27FC236}">
                <a16:creationId xmlns:a16="http://schemas.microsoft.com/office/drawing/2014/main" id="{C4F45F9A-B6CB-DD2A-0042-7E187DDC8F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00198" y="3741572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4</a:t>
            </a:r>
            <a:endParaRPr kumimoji="1" lang="zh-TW" altLang="en-US"/>
          </a:p>
        </p:txBody>
      </p:sp>
      <p:sp>
        <p:nvSpPr>
          <p:cNvPr id="28" name="文字版面配置區 14">
            <a:extLst>
              <a:ext uri="{FF2B5EF4-FFF2-40B4-BE49-F238E27FC236}">
                <a16:creationId xmlns:a16="http://schemas.microsoft.com/office/drawing/2014/main" id="{3A265B5C-3FE3-AC35-7C04-1BCB86FAE1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00198" y="4025252"/>
            <a:ext cx="2166483" cy="159087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1537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_6_白背_文+圖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版面配置區 14">
            <a:extLst>
              <a:ext uri="{FF2B5EF4-FFF2-40B4-BE49-F238E27FC236}">
                <a16:creationId xmlns:a16="http://schemas.microsoft.com/office/drawing/2014/main" id="{F3A3224C-EA6E-A190-5C7F-959D259519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40498" y="1771609"/>
            <a:ext cx="8568914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6" name="文字版面配置區 14">
            <a:extLst>
              <a:ext uri="{FF2B5EF4-FFF2-40B4-BE49-F238E27FC236}">
                <a16:creationId xmlns:a16="http://schemas.microsoft.com/office/drawing/2014/main" id="{1D9A7E01-6D02-2AF8-EBBA-474BD06FC3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40498" y="2051454"/>
            <a:ext cx="8568914" cy="303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21DAE2C-5ECB-65CB-E10D-EA2E6DAB410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740498" y="2445738"/>
            <a:ext cx="8567763" cy="33019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BCDF348-857E-6D39-D886-5C05D7A474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5A53142-D089-6B96-C2EB-ADD31F49AD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8" name="投影片編號版面配置區 1">
            <a:extLst>
              <a:ext uri="{FF2B5EF4-FFF2-40B4-BE49-F238E27FC236}">
                <a16:creationId xmlns:a16="http://schemas.microsoft.com/office/drawing/2014/main" id="{AE6FC21B-4E12-49D0-BC3A-7DCE1337BE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3" name="標題版面配置區 1">
            <a:extLst>
              <a:ext uri="{FF2B5EF4-FFF2-40B4-BE49-F238E27FC236}">
                <a16:creationId xmlns:a16="http://schemas.microsoft.com/office/drawing/2014/main" id="{740C0BC2-252F-92D2-AD5B-FE0106B40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249BA4D-B4D4-5F6C-9AA1-CF7BB9E6729A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450B8EE-D5A0-6C9D-B9F1-5AE4E551F8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91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內頁_6_白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CF64D567-FBDF-C33F-089B-61DBF44CA1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750B20D-2620-065A-5775-9A4E81A338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988631BA-5C3F-FF69-8149-8032C29B237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6" name="標題版面配置區 1">
            <a:extLst>
              <a:ext uri="{FF2B5EF4-FFF2-40B4-BE49-F238E27FC236}">
                <a16:creationId xmlns:a16="http://schemas.microsoft.com/office/drawing/2014/main" id="{5352CD7C-1CBF-2989-5FEE-0F0A1C37C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CCAE26-646B-A1E1-2C4E-546E69D33E7B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FF83627-56A7-6F5B-C349-6ACF9AC8A8A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01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A_可換底圖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圖片版面配置區 4">
            <a:extLst>
              <a:ext uri="{FF2B5EF4-FFF2-40B4-BE49-F238E27FC236}">
                <a16:creationId xmlns:a16="http://schemas.microsoft.com/office/drawing/2014/main" id="{6D3BB14D-EDAE-2E4F-864A-57499802D66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6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</a:lstStyle>
          <a:p>
            <a:r>
              <a:rPr kumimoji="1" lang="zh-Hant" altLang="en-US"/>
              <a:t>請置入圖片</a:t>
            </a:r>
            <a:endParaRPr kumimoji="1" lang="zh-TW" altLang="en-US"/>
          </a:p>
        </p:txBody>
      </p:sp>
      <p:sp>
        <p:nvSpPr>
          <p:cNvPr id="11" name="文字版面配置區 2">
            <a:extLst>
              <a:ext uri="{FF2B5EF4-FFF2-40B4-BE49-F238E27FC236}">
                <a16:creationId xmlns:a16="http://schemas.microsoft.com/office/drawing/2014/main" id="{7D1A5E97-C8B6-4844-BF96-4319551FC45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549482" y="5794010"/>
            <a:ext cx="4622048" cy="29572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600" b="0" i="0" spc="3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2022</a:t>
            </a:r>
            <a:r>
              <a:rPr lang="zh-TW" altLang="en-US"/>
              <a:t>光寶永續報告書</a:t>
            </a:r>
          </a:p>
        </p:txBody>
      </p:sp>
      <p:sp>
        <p:nvSpPr>
          <p:cNvPr id="12" name="文字版面配置區 2">
            <a:extLst>
              <a:ext uri="{FF2B5EF4-FFF2-40B4-BE49-F238E27FC236}">
                <a16:creationId xmlns:a16="http://schemas.microsoft.com/office/drawing/2014/main" id="{89D95286-3BD6-D742-80A6-21AA67E08E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549482" y="4840807"/>
            <a:ext cx="5884789" cy="77979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80000"/>
              </a:lnSpc>
              <a:buNone/>
              <a:defRPr sz="3600" b="1" i="0" spc="100" baseline="0">
                <a:solidFill>
                  <a:schemeClr val="bg1"/>
                </a:solidFill>
                <a:latin typeface="Gill Sans SemiBold" panose="020B0502020104020203" pitchFamily="34" charset="-79"/>
                <a:ea typeface="Noto Sans CJK TC Light" panose="020B0300000000000000" pitchFamily="34" charset="-128"/>
                <a:cs typeface="Gill Sans SemiBold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S</a:t>
            </a:r>
            <a:r>
              <a:rPr lang="en-US" altLang="zh-Hant"/>
              <a:t>HINING</a:t>
            </a:r>
            <a:r>
              <a:rPr lang="zh-Hant" altLang="en-US"/>
              <a:t> </a:t>
            </a:r>
            <a:r>
              <a:rPr lang="en-US" altLang="zh-Hant"/>
              <a:t>LIGHT</a:t>
            </a:r>
            <a:r>
              <a:rPr lang="zh-Hant" altLang="en-US"/>
              <a:t> </a:t>
            </a:r>
            <a:r>
              <a:rPr lang="en-US" altLang="zh-Hant"/>
              <a:t>ON SUSTAINABLE</a:t>
            </a:r>
            <a:r>
              <a:rPr lang="zh-Hant" altLang="en-US"/>
              <a:t> </a:t>
            </a:r>
            <a:r>
              <a:rPr lang="en-US" altLang="zh-Hant"/>
              <a:t>FUTURE</a:t>
            </a:r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8FE267-337E-824A-B7E4-AD7D4596826C}"/>
              </a:ext>
            </a:extLst>
          </p:cNvPr>
          <p:cNvSpPr/>
          <p:nvPr userDrawn="1"/>
        </p:nvSpPr>
        <p:spPr>
          <a:xfrm>
            <a:off x="120721" y="123822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511088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內頁_6_藍底_文+圖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E98A1CD-9435-39A2-0306-4B7520FC7E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4" y="3310"/>
            <a:ext cx="12180231" cy="685137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85E5D59-052B-ADB3-1084-9A9F1009FA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885" y="0"/>
            <a:ext cx="12192000" cy="6858000"/>
          </a:xfrm>
          <a:prstGeom prst="rect">
            <a:avLst/>
          </a:prstGeom>
        </p:spPr>
      </p:pic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版面配置區 14">
            <a:extLst>
              <a:ext uri="{FF2B5EF4-FFF2-40B4-BE49-F238E27FC236}">
                <a16:creationId xmlns:a16="http://schemas.microsoft.com/office/drawing/2014/main" id="{F3A3224C-EA6E-A190-5C7F-959D259519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40498" y="1771609"/>
            <a:ext cx="8568914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bg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6" name="文字版面配置區 14">
            <a:extLst>
              <a:ext uri="{FF2B5EF4-FFF2-40B4-BE49-F238E27FC236}">
                <a16:creationId xmlns:a16="http://schemas.microsoft.com/office/drawing/2014/main" id="{1D9A7E01-6D02-2AF8-EBBA-474BD06FC3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40498" y="2051454"/>
            <a:ext cx="8568914" cy="303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bg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21DAE2C-5ECB-65CB-E10D-EA2E6DAB410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740498" y="2445738"/>
            <a:ext cx="8567763" cy="33019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4233CBB-8E4E-159E-0BE1-24A97059C03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0EFEEBD-43EC-716D-DE34-4B84DA27CFC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12" name="投影片編號版面配置區 1">
            <a:extLst>
              <a:ext uri="{FF2B5EF4-FFF2-40B4-BE49-F238E27FC236}">
                <a16:creationId xmlns:a16="http://schemas.microsoft.com/office/drawing/2014/main" id="{F657ED20-E114-F844-252D-CC9E001F536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3" name="標題版面配置區 1">
            <a:extLst>
              <a:ext uri="{FF2B5EF4-FFF2-40B4-BE49-F238E27FC236}">
                <a16:creationId xmlns:a16="http://schemas.microsoft.com/office/drawing/2014/main" id="{707348E4-5D67-6287-12D0-1021EAD2A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chemeClr val="bg1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r>
              <a:rPr kumimoji="1" lang="zh-Hant" altLang="en-US"/>
              <a:t>智能家居生活方案</a:t>
            </a:r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253D619-21C3-EBBD-AC28-467371404DD3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2ED233B-8536-9C38-EB7A-D1F6E9BDE14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80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_6_藍底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70B993AF-BB0A-CA41-8A11-3D9F4A8B3C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4" y="3310"/>
            <a:ext cx="12180231" cy="685137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E02D852-A1F2-7A9A-3758-6325733145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885" y="0"/>
            <a:ext cx="12192000" cy="6858000"/>
          </a:xfrm>
          <a:prstGeom prst="rect">
            <a:avLst/>
          </a:prstGeom>
        </p:spPr>
      </p:pic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D50E5A29-F63C-F96C-FA35-01D1F4A9F81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EFBA9BB-C0D1-130C-0609-449F405FBF7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EF8410CE-0835-15AD-4648-923E6BDD7F2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9" name="標題版面配置區 1">
            <a:extLst>
              <a:ext uri="{FF2B5EF4-FFF2-40B4-BE49-F238E27FC236}">
                <a16:creationId xmlns:a16="http://schemas.microsoft.com/office/drawing/2014/main" id="{F0F8C624-C43E-7CE5-7979-87A42B740F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chemeClr val="bg1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r>
              <a:rPr kumimoji="1" lang="zh-Hant" altLang="en-US"/>
              <a:t>智能家居生活方案</a:t>
            </a:r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5EC3E4-243D-083F-9270-1FA1AEE5212B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7EC2B61-44DC-0AAE-96D7-F0C10CAA537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13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FFE7A8E-8E44-5F44-BB10-9F1D65CA5A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A8A3132-17D7-6105-9E39-C6C3DA6D48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0322" y="4371667"/>
            <a:ext cx="10613700" cy="2486333"/>
          </a:xfrm>
          <a:prstGeom prst="rect">
            <a:avLst/>
          </a:prstGeom>
        </p:spPr>
      </p:pic>
      <p:sp>
        <p:nvSpPr>
          <p:cNvPr id="12" name="文字版面配置區 2">
            <a:extLst>
              <a:ext uri="{FF2B5EF4-FFF2-40B4-BE49-F238E27FC236}">
                <a16:creationId xmlns:a16="http://schemas.microsoft.com/office/drawing/2014/main" id="{89D95286-3BD6-D742-80A6-21AA67E08E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527845" y="5073034"/>
            <a:ext cx="5884789" cy="63107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80000"/>
              </a:lnSpc>
              <a:buNone/>
              <a:defRPr sz="4400" b="1" i="0" spc="300" baseline="0">
                <a:solidFill>
                  <a:schemeClr val="bg1"/>
                </a:solidFill>
                <a:latin typeface="Gill Sans SemiBold" panose="020B0502020104020203" pitchFamily="34" charset="-79"/>
                <a:ea typeface="Noto Sans CJK TC Light" panose="020B0300000000000000" pitchFamily="34" charset="-128"/>
                <a:cs typeface="Gill Sans SemiBold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THANK YOU</a:t>
            </a:r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415F5DF-2320-274A-9643-A37692A40827}"/>
              </a:ext>
            </a:extLst>
          </p:cNvPr>
          <p:cNvSpPr/>
          <p:nvPr userDrawn="1"/>
        </p:nvSpPr>
        <p:spPr>
          <a:xfrm>
            <a:off x="120721" y="123822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1A5EEA-91D6-ABEB-66F4-0B874B3D0A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71387" y="5636566"/>
            <a:ext cx="5884789" cy="63107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80000"/>
              </a:lnSpc>
              <a:buNone/>
              <a:defRPr sz="1600" b="0" i="0" spc="0" baseline="0">
                <a:solidFill>
                  <a:schemeClr val="bg1"/>
                </a:solidFill>
                <a:latin typeface="+mn-lt"/>
                <a:ea typeface="Noto Sans CJK TC Light" panose="020B0300000000000000" pitchFamily="34" charset="-128"/>
                <a:cs typeface="Gill Sans SemiBold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Connect With Liteon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15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70B993AF-BB0A-CA41-8A11-3D9F4A8B3C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5" y="3310"/>
            <a:ext cx="12180229" cy="6851379"/>
          </a:xfrm>
          <a:prstGeom prst="rect">
            <a:avLst/>
          </a:prstGeom>
        </p:spPr>
      </p:pic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標題版面配置區 1">
            <a:extLst>
              <a:ext uri="{FF2B5EF4-FFF2-40B4-BE49-F238E27FC236}">
                <a16:creationId xmlns:a16="http://schemas.microsoft.com/office/drawing/2014/main" id="{1A6142FC-4013-C14B-93A2-8FAA2CB7DA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4977" y="2346483"/>
            <a:ext cx="5396794" cy="4459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4000" b="1" i="0" spc="300" baseline="0">
                <a:solidFill>
                  <a:schemeClr val="bg1"/>
                </a:solidFill>
                <a:latin typeface="+mj-lt"/>
                <a:ea typeface="Noto Sans CJK TC Bold" panose="020B0500000000000000" pitchFamily="34" charset="-128"/>
                <a:cs typeface="Gill Sans" panose="020B0502020104020203" pitchFamily="34" charset="-79"/>
              </a:defRPr>
            </a:lvl1pPr>
          </a:lstStyle>
          <a:p>
            <a:r>
              <a:rPr kumimoji="1" lang="en" altLang="zh-Hant"/>
              <a:t>THANK YOU</a:t>
            </a:r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D69AD80-08C1-C76C-CB6A-C90DD74D9B46}"/>
              </a:ext>
            </a:extLst>
          </p:cNvPr>
          <p:cNvSpPr/>
          <p:nvPr userDrawn="1"/>
        </p:nvSpPr>
        <p:spPr>
          <a:xfrm>
            <a:off x="675073" y="650204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3C2E297D-AF90-189E-8A08-D871D3F7594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74977" y="2937138"/>
            <a:ext cx="5884789" cy="63107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80000"/>
              </a:lnSpc>
              <a:buNone/>
              <a:defRPr sz="1600" b="0" i="0" spc="0" baseline="0">
                <a:solidFill>
                  <a:schemeClr val="bg1"/>
                </a:solidFill>
                <a:latin typeface="+mn-lt"/>
                <a:ea typeface="Noto Sans CJK TC Light" panose="020B0300000000000000" pitchFamily="34" charset="-128"/>
                <a:cs typeface="Gill Sans SemiBold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Connect With Liteon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710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6328284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4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_B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C4342898-DA7D-3546-B304-04102325C1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275"/>
          <a:stretch/>
        </p:blipFill>
        <p:spPr>
          <a:xfrm>
            <a:off x="-1" y="1"/>
            <a:ext cx="11149531" cy="6858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75425758-FA88-A145-8B4E-F29EF6CBE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4551" y="0"/>
            <a:ext cx="3757449" cy="6858000"/>
          </a:xfrm>
          <a:prstGeom prst="rect">
            <a:avLst/>
          </a:prstGeom>
        </p:spPr>
      </p:pic>
      <p:sp>
        <p:nvSpPr>
          <p:cNvPr id="12" name="標題版面配置區 1">
            <a:extLst>
              <a:ext uri="{FF2B5EF4-FFF2-40B4-BE49-F238E27FC236}">
                <a16:creationId xmlns:a16="http://schemas.microsoft.com/office/drawing/2014/main" id="{E68EEA0B-BA14-2048-93C5-A5D7E44FD3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052" y="1018269"/>
            <a:ext cx="7934341" cy="54383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Hant"/>
              <a:t>LITEON</a:t>
            </a:r>
            <a:r>
              <a:rPr kumimoji="1" lang="en" altLang="zh-TW"/>
              <a:t> 2022</a:t>
            </a:r>
            <a:endParaRPr kumimoji="1" lang="zh-TW" altLang="en-US"/>
          </a:p>
        </p:txBody>
      </p:sp>
      <p:sp>
        <p:nvSpPr>
          <p:cNvPr id="13" name="文字版面配置區 2">
            <a:extLst>
              <a:ext uri="{FF2B5EF4-FFF2-40B4-BE49-F238E27FC236}">
                <a16:creationId xmlns:a16="http://schemas.microsoft.com/office/drawing/2014/main" id="{62AFEF8E-5D12-ED4F-9AF0-7BB64DFBDC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3052" y="529771"/>
            <a:ext cx="4622048" cy="29572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2022</a:t>
            </a:r>
            <a:r>
              <a:rPr lang="zh-TW" altLang="en-US"/>
              <a:t>光寶永續報告書</a:t>
            </a:r>
          </a:p>
        </p:txBody>
      </p:sp>
      <p:sp>
        <p:nvSpPr>
          <p:cNvPr id="14" name="文字版面配置區 2">
            <a:extLst>
              <a:ext uri="{FF2B5EF4-FFF2-40B4-BE49-F238E27FC236}">
                <a16:creationId xmlns:a16="http://schemas.microsoft.com/office/drawing/2014/main" id="{6C05C9EE-809D-CB4E-ABA4-5C624E7F197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3052" y="1691369"/>
            <a:ext cx="7934341" cy="43146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2800" b="0" i="0" spc="150" baseline="0">
                <a:solidFill>
                  <a:schemeClr val="bg1"/>
                </a:solidFill>
                <a:latin typeface="Gill Sans" panose="020B0502020104020203" pitchFamily="34" charset="-79"/>
                <a:ea typeface="Noto Sans CJK TC Light" panose="020B03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" altLang="zh-Hant"/>
              <a:t>SUSTAINABILITY REPORT</a:t>
            </a:r>
            <a:endParaRPr lang="zh-TW" altLang="en-US"/>
          </a:p>
        </p:txBody>
      </p:sp>
      <p:sp>
        <p:nvSpPr>
          <p:cNvPr id="15" name="文字版面配置區 2">
            <a:extLst>
              <a:ext uri="{FF2B5EF4-FFF2-40B4-BE49-F238E27FC236}">
                <a16:creationId xmlns:a16="http://schemas.microsoft.com/office/drawing/2014/main" id="{8D301B68-BA64-BC48-9046-E3D5FF4C591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677400" y="5459185"/>
            <a:ext cx="2245426" cy="288472"/>
          </a:xfrm>
          <a:prstGeom prst="rect">
            <a:avLst/>
          </a:prstGeom>
        </p:spPr>
        <p:txBody>
          <a:bodyPr lIns="50400" tIns="50400" rIns="50400" bIns="50400" anchor="t">
            <a:noAutofit/>
          </a:bodyPr>
          <a:lstStyle>
            <a:lvl1pPr marL="0" indent="0" algn="r">
              <a:buNone/>
              <a:defRPr sz="1100" b="0" i="0" spc="1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PREPARED BY</a:t>
            </a:r>
            <a:endParaRPr lang="zh-TW" altLang="en-US"/>
          </a:p>
        </p:txBody>
      </p:sp>
      <p:sp>
        <p:nvSpPr>
          <p:cNvPr id="16" name="文字版面配置區 2">
            <a:extLst>
              <a:ext uri="{FF2B5EF4-FFF2-40B4-BE49-F238E27FC236}">
                <a16:creationId xmlns:a16="http://schemas.microsoft.com/office/drawing/2014/main" id="{ADFDD6D1-CB85-EC48-A72F-BB653B5012C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673195" y="5870119"/>
            <a:ext cx="2245426" cy="245673"/>
          </a:xfrm>
          <a:prstGeom prst="rect">
            <a:avLst/>
          </a:prstGeom>
        </p:spPr>
        <p:txBody>
          <a:bodyPr lIns="50400" tIns="50400" rIns="50400" bIns="50400" anchor="t">
            <a:noAutofit/>
          </a:bodyPr>
          <a:lstStyle>
            <a:lvl1pPr marL="0" indent="0" algn="r">
              <a:lnSpc>
                <a:spcPts val="1220"/>
              </a:lnSpc>
              <a:buNone/>
              <a:defRPr sz="1750" b="0" i="0" spc="1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ALEXANDER WU</a:t>
            </a:r>
          </a:p>
        </p:txBody>
      </p:sp>
      <p:sp>
        <p:nvSpPr>
          <p:cNvPr id="17" name="文字版面配置區 2">
            <a:extLst>
              <a:ext uri="{FF2B5EF4-FFF2-40B4-BE49-F238E27FC236}">
                <a16:creationId xmlns:a16="http://schemas.microsoft.com/office/drawing/2014/main" id="{356FEFB0-0BF3-C64A-ABF8-57F763A97EA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673195" y="6238254"/>
            <a:ext cx="2245426" cy="245673"/>
          </a:xfrm>
          <a:prstGeom prst="rect">
            <a:avLst/>
          </a:prstGeom>
        </p:spPr>
        <p:txBody>
          <a:bodyPr lIns="50400" tIns="50400" rIns="50400" bIns="50400" anchor="t">
            <a:noAutofit/>
          </a:bodyPr>
          <a:lstStyle>
            <a:lvl1pPr marL="0" indent="0" algn="r">
              <a:lnSpc>
                <a:spcPts val="1220"/>
              </a:lnSpc>
              <a:buNone/>
              <a:defRPr sz="1750" b="0" i="0" spc="1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5-20-2022</a:t>
            </a:r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E5AE4ED-E10D-9F4A-BAD5-8D7BBB8597EB}"/>
              </a:ext>
            </a:extLst>
          </p:cNvPr>
          <p:cNvSpPr/>
          <p:nvPr userDrawn="1"/>
        </p:nvSpPr>
        <p:spPr>
          <a:xfrm>
            <a:off x="120721" y="650204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15283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_B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FC9E72E0-DEEA-8E42-9E3A-D7F50FE7C3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0724054" cy="685799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B0CC464-A111-0041-8FF4-7EE862DB75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4551" y="0"/>
            <a:ext cx="3757449" cy="6858000"/>
          </a:xfrm>
          <a:prstGeom prst="rect">
            <a:avLst/>
          </a:prstGeom>
        </p:spPr>
      </p:pic>
      <p:sp>
        <p:nvSpPr>
          <p:cNvPr id="15" name="文字版面配置區 2">
            <a:extLst>
              <a:ext uri="{FF2B5EF4-FFF2-40B4-BE49-F238E27FC236}">
                <a16:creationId xmlns:a16="http://schemas.microsoft.com/office/drawing/2014/main" id="{8D301B68-BA64-BC48-9046-E3D5FF4C591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677400" y="5459185"/>
            <a:ext cx="2245426" cy="288472"/>
          </a:xfrm>
          <a:prstGeom prst="rect">
            <a:avLst/>
          </a:prstGeom>
        </p:spPr>
        <p:txBody>
          <a:bodyPr lIns="50400" tIns="50400" rIns="50400" bIns="50400" anchor="t">
            <a:noAutofit/>
          </a:bodyPr>
          <a:lstStyle>
            <a:lvl1pPr marL="0" indent="0" algn="r">
              <a:buNone/>
              <a:defRPr sz="1100" b="0" i="0" spc="1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PREPARED BY</a:t>
            </a:r>
            <a:endParaRPr lang="zh-TW" altLang="en-US"/>
          </a:p>
        </p:txBody>
      </p:sp>
      <p:sp>
        <p:nvSpPr>
          <p:cNvPr id="16" name="文字版面配置區 2">
            <a:extLst>
              <a:ext uri="{FF2B5EF4-FFF2-40B4-BE49-F238E27FC236}">
                <a16:creationId xmlns:a16="http://schemas.microsoft.com/office/drawing/2014/main" id="{ADFDD6D1-CB85-EC48-A72F-BB653B5012C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673195" y="5870119"/>
            <a:ext cx="2245426" cy="245673"/>
          </a:xfrm>
          <a:prstGeom prst="rect">
            <a:avLst/>
          </a:prstGeom>
        </p:spPr>
        <p:txBody>
          <a:bodyPr lIns="50400" tIns="50400" rIns="50400" bIns="50400" anchor="t">
            <a:noAutofit/>
          </a:bodyPr>
          <a:lstStyle>
            <a:lvl1pPr marL="0" indent="0" algn="r">
              <a:lnSpc>
                <a:spcPts val="1220"/>
              </a:lnSpc>
              <a:buNone/>
              <a:defRPr sz="1750" b="0" i="0" spc="1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ALEXANDER WU</a:t>
            </a:r>
          </a:p>
        </p:txBody>
      </p:sp>
      <p:sp>
        <p:nvSpPr>
          <p:cNvPr id="17" name="文字版面配置區 2">
            <a:extLst>
              <a:ext uri="{FF2B5EF4-FFF2-40B4-BE49-F238E27FC236}">
                <a16:creationId xmlns:a16="http://schemas.microsoft.com/office/drawing/2014/main" id="{356FEFB0-0BF3-C64A-ABF8-57F763A97EA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673195" y="6238254"/>
            <a:ext cx="2245426" cy="245673"/>
          </a:xfrm>
          <a:prstGeom prst="rect">
            <a:avLst/>
          </a:prstGeom>
        </p:spPr>
        <p:txBody>
          <a:bodyPr lIns="50400" tIns="50400" rIns="50400" bIns="50400" anchor="t">
            <a:noAutofit/>
          </a:bodyPr>
          <a:lstStyle>
            <a:lvl1pPr marL="0" indent="0" algn="r">
              <a:lnSpc>
                <a:spcPts val="1220"/>
              </a:lnSpc>
              <a:buNone/>
              <a:defRPr sz="1750" b="0" i="0" spc="1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5-20-2022</a:t>
            </a:r>
            <a:endParaRPr lang="zh-TW" altLang="en-US"/>
          </a:p>
        </p:txBody>
      </p:sp>
      <p:sp>
        <p:nvSpPr>
          <p:cNvPr id="14" name="標題版面配置區 1">
            <a:extLst>
              <a:ext uri="{FF2B5EF4-FFF2-40B4-BE49-F238E27FC236}">
                <a16:creationId xmlns:a16="http://schemas.microsoft.com/office/drawing/2014/main" id="{4C3111CE-F372-5747-9BEF-A49F24BEA1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052" y="1018269"/>
            <a:ext cx="7934341" cy="54383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Hant"/>
              <a:t>COMPANY PROFILE</a:t>
            </a:r>
            <a:endParaRPr kumimoji="1" lang="zh-TW" altLang="en-US"/>
          </a:p>
        </p:txBody>
      </p:sp>
      <p:sp>
        <p:nvSpPr>
          <p:cNvPr id="21" name="文字版面配置區 2">
            <a:extLst>
              <a:ext uri="{FF2B5EF4-FFF2-40B4-BE49-F238E27FC236}">
                <a16:creationId xmlns:a16="http://schemas.microsoft.com/office/drawing/2014/main" id="{74016358-A335-E647-BA2D-8E88E1943ED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3052" y="529771"/>
            <a:ext cx="4622048" cy="29572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zh-TW" altLang="en-US"/>
              <a:t>光寶科技公司簡介</a:t>
            </a:r>
          </a:p>
        </p:txBody>
      </p:sp>
      <p:sp>
        <p:nvSpPr>
          <p:cNvPr id="22" name="文字版面配置區 2">
            <a:extLst>
              <a:ext uri="{FF2B5EF4-FFF2-40B4-BE49-F238E27FC236}">
                <a16:creationId xmlns:a16="http://schemas.microsoft.com/office/drawing/2014/main" id="{624345B0-616A-6547-9876-8F51D970601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8452" y="1562100"/>
            <a:ext cx="7934341" cy="43146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2000" b="0" i="0" spc="150" baseline="0">
                <a:solidFill>
                  <a:schemeClr val="bg1"/>
                </a:solidFill>
                <a:latin typeface="Gill Sans Light" panose="020B0302020104020203" pitchFamily="34" charset="-79"/>
                <a:ea typeface="Noto Sans CJK TC Light" panose="020B0300000000000000" pitchFamily="34" charset="-128"/>
                <a:cs typeface="Gill Sans Light" panose="020B03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" altLang="zh-Hant"/>
              <a:t>Company Profile &amp; Business Units</a:t>
            </a:r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8BE0C2-4364-EF4C-B9B2-99FA1664429E}"/>
              </a:ext>
            </a:extLst>
          </p:cNvPr>
          <p:cNvSpPr/>
          <p:nvPr userDrawn="1"/>
        </p:nvSpPr>
        <p:spPr>
          <a:xfrm>
            <a:off x="120721" y="650204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05348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B 03_自選圖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40AC4B5-1FDF-7F4E-A77D-2E859B66068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56010" y="0"/>
            <a:ext cx="9019299" cy="6883400"/>
          </a:xfrm>
          <a:custGeom>
            <a:avLst/>
            <a:gdLst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65870 w 8965870"/>
              <a:gd name="connsiteY2" fmla="*/ 6858000 h 6858000"/>
              <a:gd name="connsiteX3" fmla="*/ 0 w 8965870"/>
              <a:gd name="connsiteY3" fmla="*/ 6858000 h 6858000"/>
              <a:gd name="connsiteX4" fmla="*/ 0 w 8965870"/>
              <a:gd name="connsiteY4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57835 w 8965870"/>
              <a:gd name="connsiteY2" fmla="*/ 4703411 h 6858000"/>
              <a:gd name="connsiteX3" fmla="*/ 8965870 w 8965870"/>
              <a:gd name="connsiteY3" fmla="*/ 6858000 h 6858000"/>
              <a:gd name="connsiteX4" fmla="*/ 0 w 8965870"/>
              <a:gd name="connsiteY4" fmla="*/ 6858000 h 6858000"/>
              <a:gd name="connsiteX5" fmla="*/ 0 w 8965870"/>
              <a:gd name="connsiteY5" fmla="*/ 0 h 6858000"/>
              <a:gd name="connsiteX0" fmla="*/ 0 w 9629452"/>
              <a:gd name="connsiteY0" fmla="*/ 0 h 6858000"/>
              <a:gd name="connsiteX1" fmla="*/ 8965870 w 9629452"/>
              <a:gd name="connsiteY1" fmla="*/ 0 h 6858000"/>
              <a:gd name="connsiteX2" fmla="*/ 8957835 w 9629452"/>
              <a:gd name="connsiteY2" fmla="*/ 4703411 h 6858000"/>
              <a:gd name="connsiteX3" fmla="*/ 8963310 w 9629452"/>
              <a:gd name="connsiteY3" fmla="*/ 5765648 h 6858000"/>
              <a:gd name="connsiteX4" fmla="*/ 8965870 w 9629452"/>
              <a:gd name="connsiteY4" fmla="*/ 6858000 h 6858000"/>
              <a:gd name="connsiteX5" fmla="*/ 0 w 9629452"/>
              <a:gd name="connsiteY5" fmla="*/ 6858000 h 6858000"/>
              <a:gd name="connsiteX6" fmla="*/ 0 w 9629452"/>
              <a:gd name="connsiteY6" fmla="*/ 0 h 6858000"/>
              <a:gd name="connsiteX0" fmla="*/ 0 w 9629655"/>
              <a:gd name="connsiteY0" fmla="*/ 0 h 6858000"/>
              <a:gd name="connsiteX1" fmla="*/ 8965870 w 9629655"/>
              <a:gd name="connsiteY1" fmla="*/ 0 h 6858000"/>
              <a:gd name="connsiteX2" fmla="*/ 8957835 w 9629655"/>
              <a:gd name="connsiteY2" fmla="*/ 4703411 h 6858000"/>
              <a:gd name="connsiteX3" fmla="*/ 8952359 w 9629655"/>
              <a:gd name="connsiteY3" fmla="*/ 5245480 h 6858000"/>
              <a:gd name="connsiteX4" fmla="*/ 8963310 w 9629655"/>
              <a:gd name="connsiteY4" fmla="*/ 5765648 h 6858000"/>
              <a:gd name="connsiteX5" fmla="*/ 8965870 w 9629655"/>
              <a:gd name="connsiteY5" fmla="*/ 6858000 h 6858000"/>
              <a:gd name="connsiteX6" fmla="*/ 0 w 9629655"/>
              <a:gd name="connsiteY6" fmla="*/ 6858000 h 6858000"/>
              <a:gd name="connsiteX7" fmla="*/ 0 w 9629655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57835 w 8965870"/>
              <a:gd name="connsiteY2" fmla="*/ 4703411 h 6858000"/>
              <a:gd name="connsiteX3" fmla="*/ 8952359 w 8965870"/>
              <a:gd name="connsiteY3" fmla="*/ 5245480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57835 w 8965870"/>
              <a:gd name="connsiteY2" fmla="*/ 4703411 h 6858000"/>
              <a:gd name="connsiteX3" fmla="*/ 8952359 w 8965870"/>
              <a:gd name="connsiteY3" fmla="*/ 5245480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57835 w 8965870"/>
              <a:gd name="connsiteY2" fmla="*/ 4703411 h 6858000"/>
              <a:gd name="connsiteX3" fmla="*/ 8601931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57835 w 8965870"/>
              <a:gd name="connsiteY2" fmla="*/ 4703411 h 6858000"/>
              <a:gd name="connsiteX3" fmla="*/ 8601931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57835 w 8965870"/>
              <a:gd name="connsiteY2" fmla="*/ 4703411 h 6858000"/>
              <a:gd name="connsiteX3" fmla="*/ 8601931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57835 w 8965870"/>
              <a:gd name="connsiteY2" fmla="*/ 4703411 h 6858000"/>
              <a:gd name="connsiteX3" fmla="*/ 8601931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63851 w 8965870"/>
              <a:gd name="connsiteY2" fmla="*/ 4733490 h 6858000"/>
              <a:gd name="connsiteX3" fmla="*/ 8601931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63851 w 8965870"/>
              <a:gd name="connsiteY2" fmla="*/ 4793648 h 6858000"/>
              <a:gd name="connsiteX3" fmla="*/ 8601931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63851 w 8965870"/>
              <a:gd name="connsiteY2" fmla="*/ 4793648 h 6858000"/>
              <a:gd name="connsiteX3" fmla="*/ 8601931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63851 w 8965870"/>
              <a:gd name="connsiteY2" fmla="*/ 4793648 h 6858000"/>
              <a:gd name="connsiteX3" fmla="*/ 8571852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63851 w 8965870"/>
              <a:gd name="connsiteY2" fmla="*/ 4793648 h 6858000"/>
              <a:gd name="connsiteX3" fmla="*/ 8571852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63851 w 8965870"/>
              <a:gd name="connsiteY2" fmla="*/ 4793648 h 6858000"/>
              <a:gd name="connsiteX3" fmla="*/ 8571852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63851 w 8965870"/>
              <a:gd name="connsiteY2" fmla="*/ 4793648 h 6858000"/>
              <a:gd name="connsiteX3" fmla="*/ 8571852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71852 w 8967825"/>
              <a:gd name="connsiteY3" fmla="*/ 5272858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87350 w 8967825"/>
              <a:gd name="connsiteY3" fmla="*/ 5257360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60228 w 8967825"/>
              <a:gd name="connsiteY3" fmla="*/ 5265109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60228 w 8967825"/>
              <a:gd name="connsiteY3" fmla="*/ 5265109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60228 w 8967825"/>
              <a:gd name="connsiteY3" fmla="*/ 5265109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60228 w 8967825"/>
              <a:gd name="connsiteY3" fmla="*/ 5265109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60228 w 8967825"/>
              <a:gd name="connsiteY3" fmla="*/ 5265109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60228 w 8967825"/>
              <a:gd name="connsiteY3" fmla="*/ 5265109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60228 w 8967825"/>
              <a:gd name="connsiteY3" fmla="*/ 5265109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50800 w 9018625"/>
              <a:gd name="connsiteY0" fmla="*/ 0 h 6883400"/>
              <a:gd name="connsiteX1" fmla="*/ 9016670 w 9018625"/>
              <a:gd name="connsiteY1" fmla="*/ 0 h 6883400"/>
              <a:gd name="connsiteX2" fmla="*/ 9014651 w 9018625"/>
              <a:gd name="connsiteY2" fmla="*/ 4793648 h 6883400"/>
              <a:gd name="connsiteX3" fmla="*/ 8611028 w 9018625"/>
              <a:gd name="connsiteY3" fmla="*/ 5265109 h 6883400"/>
              <a:gd name="connsiteX4" fmla="*/ 9017985 w 9018625"/>
              <a:gd name="connsiteY4" fmla="*/ 5730777 h 6883400"/>
              <a:gd name="connsiteX5" fmla="*/ 9016670 w 9018625"/>
              <a:gd name="connsiteY5" fmla="*/ 6858000 h 6883400"/>
              <a:gd name="connsiteX6" fmla="*/ 0 w 9018625"/>
              <a:gd name="connsiteY6" fmla="*/ 6883400 h 6883400"/>
              <a:gd name="connsiteX7" fmla="*/ 50800 w 9018625"/>
              <a:gd name="connsiteY7" fmla="*/ 0 h 6883400"/>
              <a:gd name="connsiteX0" fmla="*/ 0 w 9031325"/>
              <a:gd name="connsiteY0" fmla="*/ 0 h 6883400"/>
              <a:gd name="connsiteX1" fmla="*/ 9029370 w 9031325"/>
              <a:gd name="connsiteY1" fmla="*/ 0 h 6883400"/>
              <a:gd name="connsiteX2" fmla="*/ 9027351 w 9031325"/>
              <a:gd name="connsiteY2" fmla="*/ 4793648 h 6883400"/>
              <a:gd name="connsiteX3" fmla="*/ 8623728 w 9031325"/>
              <a:gd name="connsiteY3" fmla="*/ 5265109 h 6883400"/>
              <a:gd name="connsiteX4" fmla="*/ 9030685 w 9031325"/>
              <a:gd name="connsiteY4" fmla="*/ 5730777 h 6883400"/>
              <a:gd name="connsiteX5" fmla="*/ 9029370 w 9031325"/>
              <a:gd name="connsiteY5" fmla="*/ 6858000 h 6883400"/>
              <a:gd name="connsiteX6" fmla="*/ 12700 w 9031325"/>
              <a:gd name="connsiteY6" fmla="*/ 6883400 h 6883400"/>
              <a:gd name="connsiteX7" fmla="*/ 0 w 9031325"/>
              <a:gd name="connsiteY7" fmla="*/ 0 h 6883400"/>
              <a:gd name="connsiteX0" fmla="*/ 9489 w 9019299"/>
              <a:gd name="connsiteY0" fmla="*/ 0 h 6883400"/>
              <a:gd name="connsiteX1" fmla="*/ 9017344 w 9019299"/>
              <a:gd name="connsiteY1" fmla="*/ 0 h 6883400"/>
              <a:gd name="connsiteX2" fmla="*/ 9015325 w 9019299"/>
              <a:gd name="connsiteY2" fmla="*/ 4793648 h 6883400"/>
              <a:gd name="connsiteX3" fmla="*/ 8611702 w 9019299"/>
              <a:gd name="connsiteY3" fmla="*/ 5265109 h 6883400"/>
              <a:gd name="connsiteX4" fmla="*/ 9018659 w 9019299"/>
              <a:gd name="connsiteY4" fmla="*/ 5730777 h 6883400"/>
              <a:gd name="connsiteX5" fmla="*/ 9017344 w 9019299"/>
              <a:gd name="connsiteY5" fmla="*/ 6858000 h 6883400"/>
              <a:gd name="connsiteX6" fmla="*/ 674 w 9019299"/>
              <a:gd name="connsiteY6" fmla="*/ 6883400 h 6883400"/>
              <a:gd name="connsiteX7" fmla="*/ 9489 w 9019299"/>
              <a:gd name="connsiteY7" fmla="*/ 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9299" h="6883400">
                <a:moveTo>
                  <a:pt x="9489" y="0"/>
                </a:moveTo>
                <a:lnTo>
                  <a:pt x="9017344" y="0"/>
                </a:lnTo>
                <a:cubicBezTo>
                  <a:pt x="9014666" y="1567804"/>
                  <a:pt x="9018003" y="3225844"/>
                  <a:pt x="9015325" y="4793648"/>
                </a:cubicBezTo>
                <a:cubicBezTo>
                  <a:pt x="9019089" y="5124288"/>
                  <a:pt x="8815185" y="5220023"/>
                  <a:pt x="8611702" y="5265109"/>
                </a:cubicBezTo>
                <a:cubicBezTo>
                  <a:pt x="8802849" y="5296952"/>
                  <a:pt x="9013886" y="5429638"/>
                  <a:pt x="9018659" y="5730777"/>
                </a:cubicBezTo>
                <a:cubicBezTo>
                  <a:pt x="9020911" y="5999530"/>
                  <a:pt x="9016432" y="6205053"/>
                  <a:pt x="9017344" y="6858000"/>
                </a:cubicBezTo>
                <a:lnTo>
                  <a:pt x="674" y="6883400"/>
                </a:lnTo>
                <a:cubicBezTo>
                  <a:pt x="-3559" y="4588933"/>
                  <a:pt x="13722" y="2294467"/>
                  <a:pt x="9489" y="0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1600" b="0" i="0">
                <a:solidFill>
                  <a:schemeClr val="bg1">
                    <a:lumMod val="6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  <a:cs typeface="Gill Sans" panose="020B0502020104020203" pitchFamily="34" charset="-79"/>
              </a:defRPr>
            </a:lvl1pPr>
          </a:lstStyle>
          <a:p>
            <a:r>
              <a:rPr kumimoji="1" lang="zh-Hant" altLang="en-US"/>
              <a:t>請置入圖片</a:t>
            </a:r>
            <a:endParaRPr kumimoji="1"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345B025-4713-1C47-BFDF-94D6BDB24F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34551" y="0"/>
            <a:ext cx="3757449" cy="6858000"/>
          </a:xfrm>
          <a:prstGeom prst="rect">
            <a:avLst/>
          </a:prstGeom>
        </p:spPr>
      </p:pic>
      <p:sp>
        <p:nvSpPr>
          <p:cNvPr id="15" name="文字版面配置區 2">
            <a:extLst>
              <a:ext uri="{FF2B5EF4-FFF2-40B4-BE49-F238E27FC236}">
                <a16:creationId xmlns:a16="http://schemas.microsoft.com/office/drawing/2014/main" id="{8D301B68-BA64-BC48-9046-E3D5FF4C591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677400" y="5459185"/>
            <a:ext cx="2245426" cy="288472"/>
          </a:xfrm>
          <a:prstGeom prst="rect">
            <a:avLst/>
          </a:prstGeom>
        </p:spPr>
        <p:txBody>
          <a:bodyPr lIns="50400" tIns="50400" rIns="50400" bIns="50400" anchor="t">
            <a:noAutofit/>
          </a:bodyPr>
          <a:lstStyle>
            <a:lvl1pPr marL="0" indent="0" algn="r">
              <a:buNone/>
              <a:defRPr sz="1100" b="0" i="0" spc="1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PREPARED BY</a:t>
            </a:r>
            <a:endParaRPr lang="zh-TW" altLang="en-US"/>
          </a:p>
        </p:txBody>
      </p:sp>
      <p:sp>
        <p:nvSpPr>
          <p:cNvPr id="16" name="文字版面配置區 2">
            <a:extLst>
              <a:ext uri="{FF2B5EF4-FFF2-40B4-BE49-F238E27FC236}">
                <a16:creationId xmlns:a16="http://schemas.microsoft.com/office/drawing/2014/main" id="{ADFDD6D1-CB85-EC48-A72F-BB653B5012C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673195" y="5870119"/>
            <a:ext cx="2245426" cy="245673"/>
          </a:xfrm>
          <a:prstGeom prst="rect">
            <a:avLst/>
          </a:prstGeom>
        </p:spPr>
        <p:txBody>
          <a:bodyPr lIns="50400" tIns="50400" rIns="50400" bIns="50400" anchor="t">
            <a:noAutofit/>
          </a:bodyPr>
          <a:lstStyle>
            <a:lvl1pPr marL="0" indent="0" algn="r">
              <a:lnSpc>
                <a:spcPts val="1220"/>
              </a:lnSpc>
              <a:buNone/>
              <a:defRPr sz="1750" b="0" i="0" spc="1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ALEXANDER WU</a:t>
            </a:r>
          </a:p>
        </p:txBody>
      </p:sp>
      <p:sp>
        <p:nvSpPr>
          <p:cNvPr id="17" name="文字版面配置區 2">
            <a:extLst>
              <a:ext uri="{FF2B5EF4-FFF2-40B4-BE49-F238E27FC236}">
                <a16:creationId xmlns:a16="http://schemas.microsoft.com/office/drawing/2014/main" id="{356FEFB0-0BF3-C64A-ABF8-57F763A97EA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673195" y="6238254"/>
            <a:ext cx="2245426" cy="245673"/>
          </a:xfrm>
          <a:prstGeom prst="rect">
            <a:avLst/>
          </a:prstGeom>
        </p:spPr>
        <p:txBody>
          <a:bodyPr lIns="50400" tIns="50400" rIns="50400" bIns="50400" anchor="t">
            <a:noAutofit/>
          </a:bodyPr>
          <a:lstStyle>
            <a:lvl1pPr marL="0" indent="0" algn="r">
              <a:lnSpc>
                <a:spcPts val="1220"/>
              </a:lnSpc>
              <a:buNone/>
              <a:defRPr sz="1750" b="0" i="0" spc="1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5-20-2022</a:t>
            </a:r>
            <a:endParaRPr lang="zh-TW" altLang="en-US"/>
          </a:p>
        </p:txBody>
      </p:sp>
      <p:sp>
        <p:nvSpPr>
          <p:cNvPr id="14" name="標題版面配置區 1">
            <a:extLst>
              <a:ext uri="{FF2B5EF4-FFF2-40B4-BE49-F238E27FC236}">
                <a16:creationId xmlns:a16="http://schemas.microsoft.com/office/drawing/2014/main" id="{1A3E6702-9E5B-FE47-B323-ED68F295D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052" y="1018269"/>
            <a:ext cx="7934341" cy="54383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Hant"/>
              <a:t>COMPANY PROFILE</a:t>
            </a:r>
            <a:endParaRPr kumimoji="1" lang="zh-TW" altLang="en-US"/>
          </a:p>
        </p:txBody>
      </p:sp>
      <p:sp>
        <p:nvSpPr>
          <p:cNvPr id="21" name="文字版面配置區 2">
            <a:extLst>
              <a:ext uri="{FF2B5EF4-FFF2-40B4-BE49-F238E27FC236}">
                <a16:creationId xmlns:a16="http://schemas.microsoft.com/office/drawing/2014/main" id="{022FBDB6-9B55-7042-96D2-5851E43510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3052" y="529771"/>
            <a:ext cx="4622048" cy="29572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zh-TW" altLang="en-US"/>
              <a:t>光寶科技公司簡介</a:t>
            </a:r>
          </a:p>
        </p:txBody>
      </p:sp>
      <p:sp>
        <p:nvSpPr>
          <p:cNvPr id="22" name="文字版面配置區 2">
            <a:extLst>
              <a:ext uri="{FF2B5EF4-FFF2-40B4-BE49-F238E27FC236}">
                <a16:creationId xmlns:a16="http://schemas.microsoft.com/office/drawing/2014/main" id="{72D422C9-DEAE-3D4F-AF3D-70E536EBE0A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8452" y="1691369"/>
            <a:ext cx="7934341" cy="43146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2000" b="0" i="0" spc="150" baseline="0">
                <a:solidFill>
                  <a:schemeClr val="bg1"/>
                </a:solidFill>
                <a:latin typeface="Gill Sans Light" panose="020B0302020104020203" pitchFamily="34" charset="-79"/>
                <a:ea typeface="Noto Sans CJK TC Light" panose="020B0300000000000000" pitchFamily="34" charset="-128"/>
                <a:cs typeface="Gill Sans Light" panose="020B03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" altLang="zh-Hant"/>
              <a:t>Company Profile &amp; Business Units</a:t>
            </a:r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224F5F0-27F3-CF48-AE3A-2582F2D2059C}"/>
              </a:ext>
            </a:extLst>
          </p:cNvPr>
          <p:cNvSpPr/>
          <p:nvPr userDrawn="1"/>
        </p:nvSpPr>
        <p:spPr>
          <a:xfrm>
            <a:off x="120721" y="650204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54009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7D35891-C95D-A0B0-1033-4E65444AE1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38329"/>
            <a:ext cx="12192000" cy="6858000"/>
          </a:xfrm>
          <a:prstGeom prst="rect">
            <a:avLst/>
          </a:prstGeom>
        </p:spPr>
      </p:pic>
      <p:pic>
        <p:nvPicPr>
          <p:cNvPr id="3" name="圖片 2" hidden="1">
            <a:extLst>
              <a:ext uri="{FF2B5EF4-FFF2-40B4-BE49-F238E27FC236}">
                <a16:creationId xmlns:a16="http://schemas.microsoft.com/office/drawing/2014/main" id="{DD09CAAE-074D-7448-98BD-B8C3B5D1E5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49"/>
            <a:ext cx="12192000" cy="6851702"/>
          </a:xfrm>
          <a:prstGeom prst="rect">
            <a:avLst/>
          </a:prstGeom>
        </p:spPr>
      </p:pic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8A117E92-CB5F-BC42-B3E1-AE7D8CF457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3299" y="3429000"/>
            <a:ext cx="2410691" cy="356259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AGEMDA</a:t>
            </a:r>
            <a:r>
              <a:rPr kumimoji="1" lang="zh-Hant" altLang="en-US"/>
              <a:t> 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B2B068F-4301-D441-909F-F913951E748D}"/>
              </a:ext>
            </a:extLst>
          </p:cNvPr>
          <p:cNvSpPr txBox="1"/>
          <p:nvPr userDrawn="1"/>
        </p:nvSpPr>
        <p:spPr>
          <a:xfrm>
            <a:off x="842431" y="1198686"/>
            <a:ext cx="321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i="0" spc="90" baseline="0">
                <a:solidFill>
                  <a:schemeClr val="tx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AGENDA</a:t>
            </a:r>
            <a:endParaRPr kumimoji="1" lang="zh-TW" altLang="en-US" sz="3600" b="1" i="0" spc="90" baseline="0">
              <a:solidFill>
                <a:schemeClr val="tx1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2" name="文字版面配置區 7">
            <a:extLst>
              <a:ext uri="{FF2B5EF4-FFF2-40B4-BE49-F238E27FC236}">
                <a16:creationId xmlns:a16="http://schemas.microsoft.com/office/drawing/2014/main" id="{F12E33BF-E83D-3842-9B4D-2B9859CF03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00181" y="3767329"/>
            <a:ext cx="2099670" cy="2782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subtitle</a:t>
            </a:r>
            <a:r>
              <a:rPr kumimoji="1" lang="zh-Hant" altLang="en-US"/>
              <a:t> </a:t>
            </a:r>
            <a:r>
              <a:rPr kumimoji="1" lang="en-US" altLang="zh-Hant"/>
              <a:t>content</a:t>
            </a:r>
            <a:endParaRPr kumimoji="1" lang="zh-TW" altLang="en-US"/>
          </a:p>
        </p:txBody>
      </p:sp>
      <p:sp>
        <p:nvSpPr>
          <p:cNvPr id="13" name="文字版面配置區 7">
            <a:extLst>
              <a:ext uri="{FF2B5EF4-FFF2-40B4-BE49-F238E27FC236}">
                <a16:creationId xmlns:a16="http://schemas.microsoft.com/office/drawing/2014/main" id="{E189F80C-0A1D-4C44-81A9-537B376868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3299" y="4319827"/>
            <a:ext cx="2410691" cy="356259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AGEMDA</a:t>
            </a:r>
            <a:r>
              <a:rPr kumimoji="1" lang="zh-Hant" altLang="en-US"/>
              <a:t> 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4" name="文字版面配置區 7">
            <a:extLst>
              <a:ext uri="{FF2B5EF4-FFF2-40B4-BE49-F238E27FC236}">
                <a16:creationId xmlns:a16="http://schemas.microsoft.com/office/drawing/2014/main" id="{CFEA860D-8C6A-7548-B05D-8FF3C1E126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0181" y="4658156"/>
            <a:ext cx="2099670" cy="2782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subtitle</a:t>
            </a:r>
            <a:r>
              <a:rPr kumimoji="1" lang="zh-Hant" altLang="en-US"/>
              <a:t> </a:t>
            </a:r>
            <a:r>
              <a:rPr kumimoji="1" lang="en-US" altLang="zh-Hant"/>
              <a:t>content</a:t>
            </a:r>
            <a:endParaRPr kumimoji="1" lang="zh-TW" altLang="en-US"/>
          </a:p>
        </p:txBody>
      </p:sp>
      <p:sp>
        <p:nvSpPr>
          <p:cNvPr id="15" name="文字版面配置區 7">
            <a:extLst>
              <a:ext uri="{FF2B5EF4-FFF2-40B4-BE49-F238E27FC236}">
                <a16:creationId xmlns:a16="http://schemas.microsoft.com/office/drawing/2014/main" id="{4EB9550D-7635-3B4E-9119-E1ADF38045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53299" y="5210654"/>
            <a:ext cx="2410691" cy="356259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AGEMDA</a:t>
            </a:r>
            <a:r>
              <a:rPr kumimoji="1" lang="zh-Hant" altLang="en-US"/>
              <a:t> 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6" name="文字版面配置區 7">
            <a:extLst>
              <a:ext uri="{FF2B5EF4-FFF2-40B4-BE49-F238E27FC236}">
                <a16:creationId xmlns:a16="http://schemas.microsoft.com/office/drawing/2014/main" id="{71903BCE-CE4A-3240-ACB9-A1E2F4B6A8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00181" y="5548983"/>
            <a:ext cx="2099670" cy="2782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subtitle</a:t>
            </a:r>
            <a:r>
              <a:rPr kumimoji="1" lang="zh-Hant" altLang="en-US"/>
              <a:t> </a:t>
            </a:r>
            <a:r>
              <a:rPr kumimoji="1" lang="en-US" altLang="zh-Hant"/>
              <a:t>content</a:t>
            </a:r>
            <a:endParaRPr kumimoji="1" lang="zh-TW" altLang="en-US"/>
          </a:p>
        </p:txBody>
      </p:sp>
      <p:sp>
        <p:nvSpPr>
          <p:cNvPr id="17" name="文字版面配置區 7">
            <a:extLst>
              <a:ext uri="{FF2B5EF4-FFF2-40B4-BE49-F238E27FC236}">
                <a16:creationId xmlns:a16="http://schemas.microsoft.com/office/drawing/2014/main" id="{7B6624E0-D691-474E-8DC5-F95FF3765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65832" y="3429000"/>
            <a:ext cx="2410691" cy="356259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AGEMDA</a:t>
            </a:r>
            <a:r>
              <a:rPr kumimoji="1" lang="zh-Hant" altLang="en-US"/>
              <a:t> 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8" name="文字版面配置區 7">
            <a:extLst>
              <a:ext uri="{FF2B5EF4-FFF2-40B4-BE49-F238E27FC236}">
                <a16:creationId xmlns:a16="http://schemas.microsoft.com/office/drawing/2014/main" id="{BD7F7997-3A99-634D-96B3-19917916E2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2714" y="3767329"/>
            <a:ext cx="2099670" cy="2782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subtitle</a:t>
            </a:r>
            <a:r>
              <a:rPr kumimoji="1" lang="zh-Hant" altLang="en-US"/>
              <a:t> </a:t>
            </a:r>
            <a:r>
              <a:rPr kumimoji="1" lang="en-US" altLang="zh-Hant"/>
              <a:t>content</a:t>
            </a:r>
            <a:endParaRPr kumimoji="1" lang="zh-TW" altLang="en-US"/>
          </a:p>
        </p:txBody>
      </p:sp>
      <p:sp>
        <p:nvSpPr>
          <p:cNvPr id="19" name="文字版面配置區 7">
            <a:extLst>
              <a:ext uri="{FF2B5EF4-FFF2-40B4-BE49-F238E27FC236}">
                <a16:creationId xmlns:a16="http://schemas.microsoft.com/office/drawing/2014/main" id="{D8D27EB8-BC8E-4C45-8CCE-4BBEBF52CE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65832" y="4319827"/>
            <a:ext cx="2410691" cy="356259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AGEMDA</a:t>
            </a:r>
            <a:r>
              <a:rPr kumimoji="1" lang="zh-Hant" altLang="en-US"/>
              <a:t> 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20" name="文字版面配置區 7">
            <a:extLst>
              <a:ext uri="{FF2B5EF4-FFF2-40B4-BE49-F238E27FC236}">
                <a16:creationId xmlns:a16="http://schemas.microsoft.com/office/drawing/2014/main" id="{5682952D-3EC8-484D-A388-B1040CEAA6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12714" y="4658156"/>
            <a:ext cx="2099670" cy="2782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subtitle</a:t>
            </a:r>
            <a:r>
              <a:rPr kumimoji="1" lang="zh-Hant" altLang="en-US"/>
              <a:t> </a:t>
            </a:r>
            <a:r>
              <a:rPr kumimoji="1" lang="en-US" altLang="zh-Hant"/>
              <a:t>content</a:t>
            </a:r>
            <a:endParaRPr kumimoji="1" lang="zh-TW" altLang="en-US"/>
          </a:p>
        </p:txBody>
      </p:sp>
      <p:sp>
        <p:nvSpPr>
          <p:cNvPr id="21" name="文字版面配置區 7">
            <a:extLst>
              <a:ext uri="{FF2B5EF4-FFF2-40B4-BE49-F238E27FC236}">
                <a16:creationId xmlns:a16="http://schemas.microsoft.com/office/drawing/2014/main" id="{3F293D1D-5E2A-DA4C-935D-0DB3C47D95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832" y="5210654"/>
            <a:ext cx="2410691" cy="356259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AGEMDA</a:t>
            </a:r>
            <a:r>
              <a:rPr kumimoji="1" lang="zh-Hant" altLang="en-US"/>
              <a:t> 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22" name="文字版面配置區 7">
            <a:extLst>
              <a:ext uri="{FF2B5EF4-FFF2-40B4-BE49-F238E27FC236}">
                <a16:creationId xmlns:a16="http://schemas.microsoft.com/office/drawing/2014/main" id="{5E44F0B1-2087-A443-BDFE-A9DF0BB9D7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12714" y="5548983"/>
            <a:ext cx="2099670" cy="2782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subtitle</a:t>
            </a:r>
            <a:r>
              <a:rPr kumimoji="1" lang="zh-Hant" altLang="en-US"/>
              <a:t> </a:t>
            </a:r>
            <a:r>
              <a:rPr kumimoji="1" lang="en-US" altLang="zh-Hant"/>
              <a:t>content</a:t>
            </a:r>
            <a:endParaRPr kumimoji="1" lang="zh-TW" altLang="en-US"/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E86F7CA8-280C-9DB5-DF11-9E56F653B6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61365" y="647454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6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33F3BF-4E79-ECD3-1410-238CB841C6E1}"/>
              </a:ext>
            </a:extLst>
          </p:cNvPr>
          <p:cNvSpPr/>
          <p:nvPr userDrawn="1"/>
        </p:nvSpPr>
        <p:spPr>
          <a:xfrm>
            <a:off x="675073" y="650204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6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6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78488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單元標題頁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E0CE6FC-ED05-CE40-AB56-2262539590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100" y="-9000"/>
            <a:ext cx="12212200" cy="6876000"/>
          </a:xfrm>
          <a:prstGeom prst="rect">
            <a:avLst/>
          </a:prstGeom>
        </p:spPr>
      </p:pic>
      <p:sp>
        <p:nvSpPr>
          <p:cNvPr id="10" name="標題版面配置區 1">
            <a:extLst>
              <a:ext uri="{FF2B5EF4-FFF2-40B4-BE49-F238E27FC236}">
                <a16:creationId xmlns:a16="http://schemas.microsoft.com/office/drawing/2014/main" id="{FBBCFB05-76C4-D349-B043-94BB0AFD55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3977" y="2353611"/>
            <a:ext cx="7934341" cy="7528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400" b="1" i="0" spc="60" baseline="0">
                <a:solidFill>
                  <a:schemeClr val="bg1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TW"/>
              <a:t>COMPANY OVERVIEW</a:t>
            </a:r>
            <a:endParaRPr kumimoji="1" lang="zh-TW" altLang="en-US"/>
          </a:p>
        </p:txBody>
      </p:sp>
      <p:sp>
        <p:nvSpPr>
          <p:cNvPr id="20" name="文字版面配置區 2">
            <a:extLst>
              <a:ext uri="{FF2B5EF4-FFF2-40B4-BE49-F238E27FC236}">
                <a16:creationId xmlns:a16="http://schemas.microsoft.com/office/drawing/2014/main" id="{1F8C87A4-2F1B-8540-8C46-1EA583C561D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393977" y="3106508"/>
            <a:ext cx="6519153" cy="644984"/>
          </a:xfrm>
          <a:prstGeom prst="rect">
            <a:avLst/>
          </a:prstGeom>
        </p:spPr>
        <p:txBody>
          <a:bodyPr lIns="0" tIns="50400" rIns="0" bIns="50400" anchor="t">
            <a:noAutofit/>
          </a:bodyPr>
          <a:lstStyle>
            <a:lvl1pPr marL="0" indent="0" algn="l">
              <a:buNone/>
              <a:defRPr sz="2000" b="0" i="0" spc="300" baseline="0">
                <a:solidFill>
                  <a:srgbClr val="51CCFF"/>
                </a:solidFill>
                <a:latin typeface="Noto Sans CJK TC Medium" panose="020B0500000000000000" pitchFamily="34" charset="-128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zh-TW" altLang="en-US"/>
              <a:t>公司概況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03AAF9-90A8-0BCD-68DC-E28283AA383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61365" y="647454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5C1E28D-AE9B-548E-FF0C-0C4D16F1ADE4}"/>
              </a:ext>
            </a:extLst>
          </p:cNvPr>
          <p:cNvSpPr/>
          <p:nvPr userDrawn="1"/>
        </p:nvSpPr>
        <p:spPr>
          <a:xfrm>
            <a:off x="675073" y="650204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68533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單元標題頁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E0CE6FC-ED05-CE40-AB56-2262539590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100" y="-9000"/>
            <a:ext cx="12212200" cy="6876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DCC093E-EBA2-1ABB-5E24-C928739D8D8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61365" y="647454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BE0690E-476D-584A-8112-20C58702F5D6}"/>
              </a:ext>
            </a:extLst>
          </p:cNvPr>
          <p:cNvSpPr/>
          <p:nvPr userDrawn="1"/>
        </p:nvSpPr>
        <p:spPr>
          <a:xfrm>
            <a:off x="675073" y="650204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sp>
        <p:nvSpPr>
          <p:cNvPr id="5" name="標題版面配置區 1">
            <a:extLst>
              <a:ext uri="{FF2B5EF4-FFF2-40B4-BE49-F238E27FC236}">
                <a16:creationId xmlns:a16="http://schemas.microsoft.com/office/drawing/2014/main" id="{BEE28A38-CDE8-A6B1-A291-53B1A5F11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3977" y="2353611"/>
            <a:ext cx="7934341" cy="6449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400" b="1" i="0" spc="60" baseline="0">
                <a:solidFill>
                  <a:schemeClr val="bg1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Hant"/>
              <a:t>SMART</a:t>
            </a:r>
            <a:r>
              <a:rPr kumimoji="1" lang="zh-TW" altLang="en-US"/>
              <a:t> </a:t>
            </a:r>
            <a:r>
              <a:rPr kumimoji="1" lang="en-US" altLang="zh-Hant"/>
              <a:t>HOME</a:t>
            </a:r>
            <a:endParaRPr kumimoji="1" lang="zh-TW" altLang="en-US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28BA2C8-2E17-9CFC-A431-192BD717F51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393977" y="3106508"/>
            <a:ext cx="6519153" cy="644984"/>
          </a:xfrm>
          <a:prstGeom prst="rect">
            <a:avLst/>
          </a:prstGeom>
        </p:spPr>
        <p:txBody>
          <a:bodyPr lIns="0" tIns="50400" rIns="0" bIns="50400" anchor="t">
            <a:noAutofit/>
          </a:bodyPr>
          <a:lstStyle>
            <a:lvl1pPr marL="0" indent="0" algn="l">
              <a:buNone/>
              <a:defRPr sz="2000" b="0" i="0" spc="300" baseline="0">
                <a:solidFill>
                  <a:srgbClr val="51CCFF"/>
                </a:solidFill>
                <a:latin typeface="Noto Sans CJK TC Medium" panose="020B0500000000000000" pitchFamily="34" charset="-128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zh-Hant" altLang="en-US"/>
              <a:t>物聯網智慧家庭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100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單元標題頁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E0CE6FC-ED05-CE40-AB56-2262539590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100" y="-9000"/>
            <a:ext cx="12212200" cy="6876000"/>
          </a:xfrm>
          <a:prstGeom prst="rect">
            <a:avLst/>
          </a:prstGeom>
        </p:spPr>
      </p:pic>
      <p:sp>
        <p:nvSpPr>
          <p:cNvPr id="8" name="標題版面配置區 1">
            <a:extLst>
              <a:ext uri="{FF2B5EF4-FFF2-40B4-BE49-F238E27FC236}">
                <a16:creationId xmlns:a16="http://schemas.microsoft.com/office/drawing/2014/main" id="{41E0E1BB-E1F6-6D4E-A70F-1DBB814FFF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3977" y="2353611"/>
            <a:ext cx="7934341" cy="6449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400" b="1" i="0" spc="60" baseline="0">
                <a:solidFill>
                  <a:schemeClr val="bg1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Hant"/>
              <a:t>SMART</a:t>
            </a:r>
            <a:r>
              <a:rPr kumimoji="1" lang="zh-TW" altLang="en-US"/>
              <a:t> </a:t>
            </a:r>
            <a:r>
              <a:rPr kumimoji="1" lang="en-US" altLang="zh-Hant"/>
              <a:t>HOME</a:t>
            </a:r>
            <a:endParaRPr kumimoji="1" lang="zh-TW" altLang="en-US"/>
          </a:p>
        </p:txBody>
      </p:sp>
      <p:sp>
        <p:nvSpPr>
          <p:cNvPr id="10" name="文字版面配置區 2">
            <a:extLst>
              <a:ext uri="{FF2B5EF4-FFF2-40B4-BE49-F238E27FC236}">
                <a16:creationId xmlns:a16="http://schemas.microsoft.com/office/drawing/2014/main" id="{D09DCE85-5853-C649-8F0C-4910E1F2234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393977" y="3106508"/>
            <a:ext cx="6519153" cy="644984"/>
          </a:xfrm>
          <a:prstGeom prst="rect">
            <a:avLst/>
          </a:prstGeom>
        </p:spPr>
        <p:txBody>
          <a:bodyPr lIns="0" tIns="50400" rIns="0" bIns="50400" anchor="t">
            <a:noAutofit/>
          </a:bodyPr>
          <a:lstStyle>
            <a:lvl1pPr marL="0" indent="0" algn="l">
              <a:buNone/>
              <a:defRPr sz="2000" b="0" i="0" spc="300" baseline="0">
                <a:solidFill>
                  <a:srgbClr val="51CCFF"/>
                </a:solidFill>
                <a:latin typeface="Noto Sans CJK TC Medium" panose="020B0500000000000000" pitchFamily="34" charset="-128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zh-Hant" altLang="en-US"/>
              <a:t>物聯網智慧家庭</a:t>
            </a:r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386B57-6E5B-147F-8D31-500F8632C6C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61365" y="647454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142A37-D4B7-782D-A217-E93134B70B6A}"/>
              </a:ext>
            </a:extLst>
          </p:cNvPr>
          <p:cNvSpPr/>
          <p:nvPr userDrawn="1"/>
        </p:nvSpPr>
        <p:spPr>
          <a:xfrm>
            <a:off x="675073" y="650204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0034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053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42" r:id="rId2"/>
    <p:sldLayoutId id="2147483787" r:id="rId3"/>
    <p:sldLayoutId id="2147483789" r:id="rId4"/>
    <p:sldLayoutId id="2147483792" r:id="rId5"/>
    <p:sldLayoutId id="2147483794" r:id="rId6"/>
    <p:sldLayoutId id="2147483807" r:id="rId7"/>
    <p:sldLayoutId id="2147483809" r:id="rId8"/>
    <p:sldLayoutId id="2147483810" r:id="rId9"/>
    <p:sldLayoutId id="2147483837" r:id="rId10"/>
    <p:sldLayoutId id="2147483845" r:id="rId11"/>
    <p:sldLayoutId id="2147483838" r:id="rId12"/>
    <p:sldLayoutId id="2147483847" r:id="rId13"/>
    <p:sldLayoutId id="2147483846" r:id="rId14"/>
    <p:sldLayoutId id="2147483839" r:id="rId15"/>
    <p:sldLayoutId id="2147483851" r:id="rId16"/>
    <p:sldLayoutId id="2147483841" r:id="rId17"/>
    <p:sldLayoutId id="2147483843" r:id="rId18"/>
    <p:sldLayoutId id="2147483850" r:id="rId19"/>
    <p:sldLayoutId id="2147483849" r:id="rId20"/>
    <p:sldLayoutId id="2147483840" r:id="rId21"/>
    <p:sldLayoutId id="2147483848" r:id="rId22"/>
    <p:sldLayoutId id="2147483844" r:id="rId23"/>
    <p:sldLayoutId id="2147483852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137160"/>
            <a:ext cx="1097280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200" b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882685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 ftr="0" dt="0"/>
  <p:txStyles>
    <p:titleStyle>
      <a:lvl1pPr algn="r" defTabSz="914354" rtl="0" eaLnBrk="1" latinLnBrk="0" hangingPunct="1">
        <a:spcBef>
          <a:spcPct val="0"/>
        </a:spcBef>
        <a:buNone/>
        <a:defRPr lang="en-US" sz="4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2.png"/><Relationship Id="rId7" Type="http://schemas.openxmlformats.org/officeDocument/2006/relationships/image" Target="../media/image7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63.png"/><Relationship Id="rId9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10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2.png"/><Relationship Id="rId7" Type="http://schemas.openxmlformats.org/officeDocument/2006/relationships/image" Target="../media/image7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63.png"/><Relationship Id="rId9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6C7B4FC9-C029-704B-AF2F-C0A5895A1ADA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kumimoji="1" lang="en" altLang="zh-TW"/>
              <a:t>PREPARED BY</a:t>
            </a:r>
            <a:endParaRPr kumimoji="1" lang="zh-TW" altLang="en-US"/>
          </a:p>
        </p:txBody>
      </p: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DEE90687-5C8C-F64F-B7DC-0EDB3EBD8A50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kumimoji="1" lang="en-US" altLang="zh-TW" dirty="0"/>
              <a:t>Vinoth Kumar</a:t>
            </a:r>
            <a:endParaRPr kumimoji="1" lang="zh-TW" altLang="en-US" dirty="0"/>
          </a:p>
        </p:txBody>
      </p:sp>
      <p:sp>
        <p:nvSpPr>
          <p:cNvPr id="20" name="文字版面配置區 19">
            <a:extLst>
              <a:ext uri="{FF2B5EF4-FFF2-40B4-BE49-F238E27FC236}">
                <a16:creationId xmlns:a16="http://schemas.microsoft.com/office/drawing/2014/main" id="{73A616EA-240B-B940-A679-96C755D210F0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kumimoji="1" lang="en-US" altLang="zh-TW" dirty="0"/>
              <a:t>2022/12/22</a:t>
            </a:r>
            <a:endParaRPr kumimoji="1" lang="zh-TW" altLang="en-US" dirty="0"/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75628C52-2EDE-2B43-86C3-CFBBD0D647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kumimoji="1" lang="en-US" altLang="zh-TW"/>
              <a:t> </a:t>
            </a:r>
            <a:endParaRPr kumimoji="1" lang="zh-TW" altLang="en-US"/>
          </a:p>
        </p:txBody>
      </p:sp>
      <p:sp>
        <p:nvSpPr>
          <p:cNvPr id="17" name="文字版面配置區 16">
            <a:extLst>
              <a:ext uri="{FF2B5EF4-FFF2-40B4-BE49-F238E27FC236}">
                <a16:creationId xmlns:a16="http://schemas.microsoft.com/office/drawing/2014/main" id="{6BDD0869-C3E7-B848-93F6-0DEE2A0376CE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kumimoji="1" lang="en" altLang="zh-TW"/>
              <a:t> </a:t>
            </a:r>
            <a:endParaRPr kumimoji="1" lang="zh-TW" altLang="en-US"/>
          </a:p>
        </p:txBody>
      </p:sp>
      <p:sp>
        <p:nvSpPr>
          <p:cNvPr id="2" name="標題 8">
            <a:extLst>
              <a:ext uri="{FF2B5EF4-FFF2-40B4-BE49-F238E27FC236}">
                <a16:creationId xmlns:a16="http://schemas.microsoft.com/office/drawing/2014/main" id="{EF6061B9-C988-36EE-69A2-B1D3E3678AC0}"/>
              </a:ext>
            </a:extLst>
          </p:cNvPr>
          <p:cNvSpPr txBox="1">
            <a:spLocks/>
          </p:cNvSpPr>
          <p:nvPr/>
        </p:nvSpPr>
        <p:spPr bwMode="auto">
          <a:xfrm>
            <a:off x="427008" y="1777832"/>
            <a:ext cx="7789892" cy="25922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dirty="0"/>
              <a:t> 11KW OBC 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NPC Tuning &amp; Simulation</a:t>
            </a:r>
            <a:br>
              <a:rPr 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4282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C71C09E-4DA3-70A9-AC87-6320C5B1B216}"/>
              </a:ext>
            </a:extLst>
          </p:cNvPr>
          <p:cNvSpPr txBox="1">
            <a:spLocks noChangeArrowheads="1"/>
          </p:cNvSpPr>
          <p:nvPr/>
        </p:nvSpPr>
        <p:spPr>
          <a:xfrm>
            <a:off x="334963" y="350888"/>
            <a:ext cx="7207250" cy="581025"/>
          </a:xfrm>
          <a:prstGeom prst="rect">
            <a:avLst/>
          </a:prstGeom>
        </p:spPr>
        <p:txBody>
          <a:bodyPr lIns="35717" tIns="35717" rIns="35717" bIns="35717" anchor="ctr"/>
          <a:lstStyle>
            <a:lvl1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Helvetica" pitchFamily="34" charset="0"/>
              </a:defRPr>
            </a:lvl1pPr>
            <a:lvl2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2pPr>
            <a:lvl3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3pPr>
            <a:lvl4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4pPr>
            <a:lvl5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5pPr>
            <a:lvl6pPr marL="321457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6pPr>
            <a:lvl7pPr marL="642915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7pPr>
            <a:lvl8pPr marL="964372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8pPr>
            <a:lvl9pPr marL="1285829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9pPr>
          </a:lstStyle>
          <a:p>
            <a:pPr eaLnBrk="1">
              <a:defRPr/>
            </a:pPr>
            <a:endParaRPr kumimoji="0" lang="zh-TW" altLang="zh-TW" sz="1800" kern="0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1054" y="3086377"/>
            <a:ext cx="6472395" cy="445955"/>
          </a:xfrm>
        </p:spPr>
        <p:txBody>
          <a:bodyPr>
            <a:normAutofit fontScale="90000"/>
          </a:bodyPr>
          <a:lstStyle/>
          <a:p>
            <a:pPr algn="ctr"/>
            <a:r>
              <a:rPr lang="en-SG" dirty="0"/>
              <a:t>Simulation Results </a:t>
            </a:r>
            <a:br>
              <a:rPr lang="en-SG" dirty="0"/>
            </a:br>
            <a:r>
              <a:rPr lang="en-SG" dirty="0"/>
              <a:t>With VCAP Initial V @ </a:t>
            </a:r>
            <a:r>
              <a:rPr lang="en-SG" dirty="0" err="1"/>
              <a:t>Vrms</a:t>
            </a:r>
            <a:r>
              <a:rPr lang="en-SG" dirty="0"/>
              <a:t>*Sqrt(2)</a:t>
            </a:r>
          </a:p>
        </p:txBody>
      </p:sp>
    </p:spTree>
    <p:extLst>
      <p:ext uri="{BB962C8B-B14F-4D97-AF65-F5344CB8AC3E}">
        <p14:creationId xmlns:p14="http://schemas.microsoft.com/office/powerpoint/2010/main" val="1522004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C71C09E-4DA3-70A9-AC87-6320C5B1B216}"/>
              </a:ext>
            </a:extLst>
          </p:cNvPr>
          <p:cNvSpPr txBox="1">
            <a:spLocks noChangeArrowheads="1"/>
          </p:cNvSpPr>
          <p:nvPr/>
        </p:nvSpPr>
        <p:spPr>
          <a:xfrm>
            <a:off x="334963" y="350888"/>
            <a:ext cx="7207250" cy="581025"/>
          </a:xfrm>
          <a:prstGeom prst="rect">
            <a:avLst/>
          </a:prstGeom>
        </p:spPr>
        <p:txBody>
          <a:bodyPr lIns="35717" tIns="35717" rIns="35717" bIns="35717" anchor="ctr"/>
          <a:lstStyle>
            <a:lvl1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Helvetica" pitchFamily="34" charset="0"/>
              </a:defRPr>
            </a:lvl1pPr>
            <a:lvl2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2pPr>
            <a:lvl3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3pPr>
            <a:lvl4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4pPr>
            <a:lvl5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5pPr>
            <a:lvl6pPr marL="321457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6pPr>
            <a:lvl7pPr marL="642915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7pPr>
            <a:lvl8pPr marL="964372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8pPr>
            <a:lvl9pPr marL="1285829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9pPr>
          </a:lstStyle>
          <a:p>
            <a:pPr eaLnBrk="1">
              <a:defRPr/>
            </a:pPr>
            <a:endParaRPr kumimoji="0" lang="zh-TW" altLang="zh-TW" sz="1800" kern="0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Simulation Results – With VCAP Initial V @ </a:t>
            </a:r>
            <a:r>
              <a:rPr lang="en-SG" dirty="0" err="1"/>
              <a:t>Vrms</a:t>
            </a:r>
            <a:r>
              <a:rPr lang="en-SG" dirty="0"/>
              <a:t>*Sqrt(2)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9E562-389B-0E38-56FC-FE4917076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41" y="1066291"/>
            <a:ext cx="10719117" cy="524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58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C71C09E-4DA3-70A9-AC87-6320C5B1B216}"/>
              </a:ext>
            </a:extLst>
          </p:cNvPr>
          <p:cNvSpPr txBox="1">
            <a:spLocks noChangeArrowheads="1"/>
          </p:cNvSpPr>
          <p:nvPr/>
        </p:nvSpPr>
        <p:spPr>
          <a:xfrm>
            <a:off x="334963" y="350888"/>
            <a:ext cx="7207250" cy="581025"/>
          </a:xfrm>
          <a:prstGeom prst="rect">
            <a:avLst/>
          </a:prstGeom>
        </p:spPr>
        <p:txBody>
          <a:bodyPr lIns="35717" tIns="35717" rIns="35717" bIns="35717" anchor="ctr"/>
          <a:lstStyle>
            <a:lvl1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Helvetica" pitchFamily="34" charset="0"/>
              </a:defRPr>
            </a:lvl1pPr>
            <a:lvl2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2pPr>
            <a:lvl3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3pPr>
            <a:lvl4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4pPr>
            <a:lvl5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5pPr>
            <a:lvl6pPr marL="321457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6pPr>
            <a:lvl7pPr marL="642915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7pPr>
            <a:lvl8pPr marL="964372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8pPr>
            <a:lvl9pPr marL="1285829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9pPr>
          </a:lstStyle>
          <a:p>
            <a:pPr eaLnBrk="1">
              <a:defRPr/>
            </a:pPr>
            <a:endParaRPr kumimoji="0" lang="zh-TW" altLang="zh-TW" sz="1800" kern="0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Simulation Results – With VCAP Initial V @ </a:t>
            </a:r>
            <a:r>
              <a:rPr lang="en-SG" dirty="0" err="1"/>
              <a:t>Vrms</a:t>
            </a:r>
            <a:r>
              <a:rPr lang="en-SG" dirty="0"/>
              <a:t>*Sqrt(2)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172D37-E686-09D9-7C53-E4B04FEA4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68" y="1069271"/>
            <a:ext cx="10687252" cy="525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88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C71C09E-4DA3-70A9-AC87-6320C5B1B216}"/>
              </a:ext>
            </a:extLst>
          </p:cNvPr>
          <p:cNvSpPr txBox="1">
            <a:spLocks noChangeArrowheads="1"/>
          </p:cNvSpPr>
          <p:nvPr/>
        </p:nvSpPr>
        <p:spPr>
          <a:xfrm>
            <a:off x="334963" y="350888"/>
            <a:ext cx="7207250" cy="581025"/>
          </a:xfrm>
          <a:prstGeom prst="rect">
            <a:avLst/>
          </a:prstGeom>
        </p:spPr>
        <p:txBody>
          <a:bodyPr lIns="35717" tIns="35717" rIns="35717" bIns="35717" anchor="ctr"/>
          <a:lstStyle>
            <a:lvl1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Helvetica" pitchFamily="34" charset="0"/>
              </a:defRPr>
            </a:lvl1pPr>
            <a:lvl2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2pPr>
            <a:lvl3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3pPr>
            <a:lvl4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4pPr>
            <a:lvl5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5pPr>
            <a:lvl6pPr marL="321457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6pPr>
            <a:lvl7pPr marL="642915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7pPr>
            <a:lvl8pPr marL="964372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8pPr>
            <a:lvl9pPr marL="1285829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9pPr>
          </a:lstStyle>
          <a:p>
            <a:pPr eaLnBrk="1">
              <a:defRPr/>
            </a:pPr>
            <a:endParaRPr kumimoji="0" lang="zh-TW" altLang="zh-TW" sz="1800" kern="0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Simulation Results – With VCAP Initial V @ </a:t>
            </a:r>
            <a:r>
              <a:rPr lang="en-SG" dirty="0" err="1"/>
              <a:t>Vrms</a:t>
            </a:r>
            <a:r>
              <a:rPr lang="en-SG" dirty="0"/>
              <a:t>*Sqrt(2)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95DB2B-2AC4-3C30-2414-627431386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68" y="1092721"/>
            <a:ext cx="11550852" cy="23476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8B8241-6FF2-3DD4-2AD7-4BA1806F4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68" y="3601214"/>
            <a:ext cx="11550852" cy="226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91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C71C09E-4DA3-70A9-AC87-6320C5B1B216}"/>
              </a:ext>
            </a:extLst>
          </p:cNvPr>
          <p:cNvSpPr txBox="1">
            <a:spLocks noChangeArrowheads="1"/>
          </p:cNvSpPr>
          <p:nvPr/>
        </p:nvSpPr>
        <p:spPr>
          <a:xfrm>
            <a:off x="334963" y="350888"/>
            <a:ext cx="7207250" cy="581025"/>
          </a:xfrm>
          <a:prstGeom prst="rect">
            <a:avLst/>
          </a:prstGeom>
        </p:spPr>
        <p:txBody>
          <a:bodyPr lIns="35717" tIns="35717" rIns="35717" bIns="35717" anchor="ctr"/>
          <a:lstStyle>
            <a:lvl1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Helvetica" pitchFamily="34" charset="0"/>
              </a:defRPr>
            </a:lvl1pPr>
            <a:lvl2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2pPr>
            <a:lvl3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3pPr>
            <a:lvl4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4pPr>
            <a:lvl5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5pPr>
            <a:lvl6pPr marL="321457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6pPr>
            <a:lvl7pPr marL="642915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7pPr>
            <a:lvl8pPr marL="964372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8pPr>
            <a:lvl9pPr marL="1285829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9pPr>
          </a:lstStyle>
          <a:p>
            <a:pPr eaLnBrk="1">
              <a:defRPr/>
            </a:pPr>
            <a:endParaRPr kumimoji="0" lang="zh-TW" altLang="zh-TW" sz="1800" kern="0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Simulation Results – With VCAP Initial V @ </a:t>
            </a:r>
            <a:r>
              <a:rPr lang="en-SG" dirty="0" err="1"/>
              <a:t>Vrms</a:t>
            </a:r>
            <a:r>
              <a:rPr lang="en-SG" dirty="0"/>
              <a:t>*Sqrt(2)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55385F-57C8-2D2B-2D0C-7DE368F1D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23" y="1074351"/>
            <a:ext cx="10749597" cy="531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93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C71C09E-4DA3-70A9-AC87-6320C5B1B216}"/>
              </a:ext>
            </a:extLst>
          </p:cNvPr>
          <p:cNvSpPr txBox="1">
            <a:spLocks noChangeArrowheads="1"/>
          </p:cNvSpPr>
          <p:nvPr/>
        </p:nvSpPr>
        <p:spPr>
          <a:xfrm>
            <a:off x="334963" y="350888"/>
            <a:ext cx="7207250" cy="581025"/>
          </a:xfrm>
          <a:prstGeom prst="rect">
            <a:avLst/>
          </a:prstGeom>
        </p:spPr>
        <p:txBody>
          <a:bodyPr lIns="35717" tIns="35717" rIns="35717" bIns="35717" anchor="ctr"/>
          <a:lstStyle>
            <a:lvl1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Helvetica" pitchFamily="34" charset="0"/>
              </a:defRPr>
            </a:lvl1pPr>
            <a:lvl2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2pPr>
            <a:lvl3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3pPr>
            <a:lvl4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4pPr>
            <a:lvl5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5pPr>
            <a:lvl6pPr marL="321457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6pPr>
            <a:lvl7pPr marL="642915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7pPr>
            <a:lvl8pPr marL="964372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8pPr>
            <a:lvl9pPr marL="1285829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9pPr>
          </a:lstStyle>
          <a:p>
            <a:pPr eaLnBrk="1">
              <a:defRPr/>
            </a:pPr>
            <a:endParaRPr kumimoji="0" lang="zh-TW" altLang="zh-TW" sz="1800" kern="0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Simulation Results – With VCAP Initial V @ </a:t>
            </a:r>
            <a:r>
              <a:rPr lang="en-SG" dirty="0" err="1"/>
              <a:t>Vrms</a:t>
            </a:r>
            <a:r>
              <a:rPr lang="en-SG" dirty="0"/>
              <a:t>*Sqrt(2)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2EB0F8-8586-EFE6-DB5C-49287348A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53" y="947351"/>
            <a:ext cx="7044687" cy="528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53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C71C09E-4DA3-70A9-AC87-6320C5B1B216}"/>
              </a:ext>
            </a:extLst>
          </p:cNvPr>
          <p:cNvSpPr txBox="1">
            <a:spLocks noChangeArrowheads="1"/>
          </p:cNvSpPr>
          <p:nvPr/>
        </p:nvSpPr>
        <p:spPr>
          <a:xfrm>
            <a:off x="334963" y="350888"/>
            <a:ext cx="7207250" cy="581025"/>
          </a:xfrm>
          <a:prstGeom prst="rect">
            <a:avLst/>
          </a:prstGeom>
        </p:spPr>
        <p:txBody>
          <a:bodyPr lIns="35717" tIns="35717" rIns="35717" bIns="35717" anchor="ctr"/>
          <a:lstStyle>
            <a:lvl1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Helvetica" pitchFamily="34" charset="0"/>
              </a:defRPr>
            </a:lvl1pPr>
            <a:lvl2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2pPr>
            <a:lvl3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3pPr>
            <a:lvl4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4pPr>
            <a:lvl5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5pPr>
            <a:lvl6pPr marL="321457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6pPr>
            <a:lvl7pPr marL="642915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7pPr>
            <a:lvl8pPr marL="964372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8pPr>
            <a:lvl9pPr marL="1285829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9pPr>
          </a:lstStyle>
          <a:p>
            <a:pPr eaLnBrk="1">
              <a:defRPr/>
            </a:pPr>
            <a:endParaRPr kumimoji="0" lang="zh-TW" altLang="zh-TW" sz="1800" kern="0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0574" y="2690137"/>
            <a:ext cx="6472395" cy="445955"/>
          </a:xfrm>
        </p:spPr>
        <p:txBody>
          <a:bodyPr>
            <a:normAutofit fontScale="90000"/>
          </a:bodyPr>
          <a:lstStyle/>
          <a:p>
            <a:pPr algn="ctr"/>
            <a:r>
              <a:rPr lang="en-SG" dirty="0"/>
              <a:t>Control  Loop Tuning</a:t>
            </a:r>
            <a:br>
              <a:rPr lang="en-SG" dirty="0"/>
            </a:br>
            <a:r>
              <a:rPr lang="en-SG" dirty="0"/>
              <a:t>(Existing Design)</a:t>
            </a:r>
          </a:p>
        </p:txBody>
      </p:sp>
    </p:spTree>
    <p:extLst>
      <p:ext uri="{BB962C8B-B14F-4D97-AF65-F5344CB8AC3E}">
        <p14:creationId xmlns:p14="http://schemas.microsoft.com/office/powerpoint/2010/main" val="1434313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C71C09E-4DA3-70A9-AC87-6320C5B1B216}"/>
              </a:ext>
            </a:extLst>
          </p:cNvPr>
          <p:cNvSpPr txBox="1">
            <a:spLocks noChangeArrowheads="1"/>
          </p:cNvSpPr>
          <p:nvPr/>
        </p:nvSpPr>
        <p:spPr>
          <a:xfrm>
            <a:off x="334963" y="350888"/>
            <a:ext cx="7207250" cy="581025"/>
          </a:xfrm>
          <a:prstGeom prst="rect">
            <a:avLst/>
          </a:prstGeom>
        </p:spPr>
        <p:txBody>
          <a:bodyPr lIns="35717" tIns="35717" rIns="35717" bIns="35717" anchor="ctr"/>
          <a:lstStyle>
            <a:lvl1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Helvetica" pitchFamily="34" charset="0"/>
              </a:defRPr>
            </a:lvl1pPr>
            <a:lvl2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2pPr>
            <a:lvl3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3pPr>
            <a:lvl4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4pPr>
            <a:lvl5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5pPr>
            <a:lvl6pPr marL="321457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6pPr>
            <a:lvl7pPr marL="642915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7pPr>
            <a:lvl8pPr marL="964372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8pPr>
            <a:lvl9pPr marL="1285829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9pPr>
          </a:lstStyle>
          <a:p>
            <a:pPr eaLnBrk="1">
              <a:defRPr/>
            </a:pPr>
            <a:endParaRPr kumimoji="0" lang="zh-TW" altLang="zh-TW" sz="1800" kern="0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Existing Current Loop Design/Co-</a:t>
            </a:r>
            <a:r>
              <a:rPr lang="en-SG" dirty="0" err="1"/>
              <a:t>efficients</a:t>
            </a:r>
            <a:endParaRPr lang="en-SG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DEF7594-E3CF-886D-A227-47818D83A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44" y="1027318"/>
            <a:ext cx="3391464" cy="22057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DB38C9-FC71-4FE4-554E-F74193117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408" y="962062"/>
            <a:ext cx="2833634" cy="22167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31060AC-305F-1013-8AE0-7132363D8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838" y="931914"/>
            <a:ext cx="2076895" cy="18313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83F83D5-D8DA-ED57-7676-4E66F73B2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529" y="958058"/>
            <a:ext cx="3510843" cy="255886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213E5C-92E0-8AA7-AB8E-F0755E0CAA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944" y="3676673"/>
            <a:ext cx="2815362" cy="2520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95CBA70-66BF-4E96-829C-1BFC3D51A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7562" y="3662700"/>
            <a:ext cx="2750096" cy="253397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AA1D4AB-9BFA-BB30-0A26-3063C92EA9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3914" y="3676673"/>
            <a:ext cx="2799647" cy="2520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A27BEB4-39A9-3507-54DD-2594B91DF9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9817" y="3676673"/>
            <a:ext cx="302648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56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C71C09E-4DA3-70A9-AC87-6320C5B1B216}"/>
              </a:ext>
            </a:extLst>
          </p:cNvPr>
          <p:cNvSpPr txBox="1">
            <a:spLocks noChangeArrowheads="1"/>
          </p:cNvSpPr>
          <p:nvPr/>
        </p:nvSpPr>
        <p:spPr>
          <a:xfrm>
            <a:off x="334963" y="350888"/>
            <a:ext cx="7207250" cy="581025"/>
          </a:xfrm>
          <a:prstGeom prst="rect">
            <a:avLst/>
          </a:prstGeom>
        </p:spPr>
        <p:txBody>
          <a:bodyPr lIns="35717" tIns="35717" rIns="35717" bIns="35717" anchor="ctr"/>
          <a:lstStyle>
            <a:lvl1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Helvetica" pitchFamily="34" charset="0"/>
              </a:defRPr>
            </a:lvl1pPr>
            <a:lvl2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2pPr>
            <a:lvl3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3pPr>
            <a:lvl4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4pPr>
            <a:lvl5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5pPr>
            <a:lvl6pPr marL="321457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6pPr>
            <a:lvl7pPr marL="642915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7pPr>
            <a:lvl8pPr marL="964372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8pPr>
            <a:lvl9pPr marL="1285829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9pPr>
          </a:lstStyle>
          <a:p>
            <a:pPr eaLnBrk="1">
              <a:defRPr/>
            </a:pPr>
            <a:endParaRPr kumimoji="0" lang="zh-TW" altLang="zh-TW" sz="1800" kern="0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Existing Voltage Loop Design/Co-</a:t>
            </a:r>
            <a:r>
              <a:rPr lang="en-SG" dirty="0" err="1"/>
              <a:t>efficients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7C3B51-46F2-7A01-FB89-973584FD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75" y="1046893"/>
            <a:ext cx="3545462" cy="2382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532A10-4172-4528-C6AA-E71D4DBA0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241" y="939089"/>
            <a:ext cx="3023760" cy="19264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F3EF24-3CBA-99AA-D1E0-B5C5EA131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941" y="1046893"/>
            <a:ext cx="2104086" cy="18186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A587B6-8760-4216-254E-484E06D38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0028" y="939089"/>
            <a:ext cx="3414752" cy="25677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5FF19E-28AE-4A94-6BE5-6392219E12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675" y="3694092"/>
            <a:ext cx="2778947" cy="252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E14CD1D-24AC-7863-23ED-735C40018A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2715" y="3682425"/>
            <a:ext cx="2789773" cy="252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042680E-32E8-9A11-C81F-55391E71CF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81" y="3694092"/>
            <a:ext cx="2835398" cy="252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11C385-C472-35A9-99E5-688AD7AAD4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4072" y="3692066"/>
            <a:ext cx="311052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C71C09E-4DA3-70A9-AC87-6320C5B1B216}"/>
              </a:ext>
            </a:extLst>
          </p:cNvPr>
          <p:cNvSpPr txBox="1">
            <a:spLocks noChangeArrowheads="1"/>
          </p:cNvSpPr>
          <p:nvPr/>
        </p:nvSpPr>
        <p:spPr>
          <a:xfrm>
            <a:off x="334963" y="350888"/>
            <a:ext cx="7207250" cy="581025"/>
          </a:xfrm>
          <a:prstGeom prst="rect">
            <a:avLst/>
          </a:prstGeom>
        </p:spPr>
        <p:txBody>
          <a:bodyPr lIns="35717" tIns="35717" rIns="35717" bIns="35717" anchor="ctr"/>
          <a:lstStyle>
            <a:lvl1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Helvetica" pitchFamily="34" charset="0"/>
              </a:defRPr>
            </a:lvl1pPr>
            <a:lvl2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2pPr>
            <a:lvl3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3pPr>
            <a:lvl4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4pPr>
            <a:lvl5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5pPr>
            <a:lvl6pPr marL="321457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6pPr>
            <a:lvl7pPr marL="642915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7pPr>
            <a:lvl8pPr marL="964372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8pPr>
            <a:lvl9pPr marL="1285829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9pPr>
          </a:lstStyle>
          <a:p>
            <a:pPr eaLnBrk="1">
              <a:defRPr/>
            </a:pPr>
            <a:endParaRPr kumimoji="0" lang="zh-TW" altLang="zh-TW" sz="1800" kern="0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0574" y="2690137"/>
            <a:ext cx="6472395" cy="445955"/>
          </a:xfrm>
        </p:spPr>
        <p:txBody>
          <a:bodyPr>
            <a:normAutofit fontScale="90000"/>
          </a:bodyPr>
          <a:lstStyle/>
          <a:p>
            <a:pPr algn="ctr"/>
            <a:r>
              <a:rPr lang="en-SG" dirty="0"/>
              <a:t>Control  Loop Tuning</a:t>
            </a:r>
            <a:br>
              <a:rPr lang="en-SG" dirty="0"/>
            </a:br>
            <a:r>
              <a:rPr lang="en-SG" dirty="0"/>
              <a:t>(Design 1)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170127B7-5320-B722-27E8-3769F45D6367}"/>
              </a:ext>
            </a:extLst>
          </p:cNvPr>
          <p:cNvSpPr txBox="1">
            <a:spLocks/>
          </p:cNvSpPr>
          <p:nvPr/>
        </p:nvSpPr>
        <p:spPr>
          <a:xfrm>
            <a:off x="3718524" y="3324501"/>
            <a:ext cx="4456493" cy="208997"/>
          </a:xfrm>
          <a:prstGeom prst="rect">
            <a:avLst/>
          </a:prstGeom>
        </p:spPr>
        <p:txBody>
          <a:bodyPr vert="horz" lIns="0" tIns="0" rIns="0" bIns="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pPr algn="ctr"/>
            <a:r>
              <a:rPr lang="en-SG" sz="1600" u="sng" dirty="0"/>
              <a:t>With 750V Target and 11KW Power </a:t>
            </a:r>
          </a:p>
        </p:txBody>
      </p:sp>
    </p:spTree>
    <p:extLst>
      <p:ext uri="{BB962C8B-B14F-4D97-AF65-F5344CB8AC3E}">
        <p14:creationId xmlns:p14="http://schemas.microsoft.com/office/powerpoint/2010/main" val="285865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C71C09E-4DA3-70A9-AC87-6320C5B1B216}"/>
              </a:ext>
            </a:extLst>
          </p:cNvPr>
          <p:cNvSpPr txBox="1">
            <a:spLocks noChangeArrowheads="1"/>
          </p:cNvSpPr>
          <p:nvPr/>
        </p:nvSpPr>
        <p:spPr>
          <a:xfrm>
            <a:off x="334963" y="350888"/>
            <a:ext cx="7207250" cy="581025"/>
          </a:xfrm>
          <a:prstGeom prst="rect">
            <a:avLst/>
          </a:prstGeom>
        </p:spPr>
        <p:txBody>
          <a:bodyPr lIns="35717" tIns="35717" rIns="35717" bIns="35717" anchor="ctr"/>
          <a:lstStyle>
            <a:lvl1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Helvetica" pitchFamily="34" charset="0"/>
              </a:defRPr>
            </a:lvl1pPr>
            <a:lvl2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2pPr>
            <a:lvl3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3pPr>
            <a:lvl4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4pPr>
            <a:lvl5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5pPr>
            <a:lvl6pPr marL="321457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6pPr>
            <a:lvl7pPr marL="642915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7pPr>
            <a:lvl8pPr marL="964372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8pPr>
            <a:lvl9pPr marL="1285829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9pPr>
          </a:lstStyle>
          <a:p>
            <a:pPr eaLnBrk="1">
              <a:defRPr/>
            </a:pPr>
            <a:endParaRPr kumimoji="0" lang="zh-TW" altLang="zh-TW" sz="1800" kern="0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Simulation Results from Sandeep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4D7BBE-178C-DBD4-B267-A30B6D9DE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80" y="1161527"/>
            <a:ext cx="11127385" cy="508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56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08" y="160586"/>
            <a:ext cx="10823818" cy="445955"/>
          </a:xfrm>
        </p:spPr>
        <p:txBody>
          <a:bodyPr/>
          <a:lstStyle/>
          <a:p>
            <a:r>
              <a:rPr lang="en-SG" dirty="0"/>
              <a:t>Design 1-  Current Loop Design/Coefficients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CF0ADBE5-939D-51A5-63D9-AE29FB77A01B}"/>
              </a:ext>
            </a:extLst>
          </p:cNvPr>
          <p:cNvSpPr txBox="1">
            <a:spLocks/>
          </p:cNvSpPr>
          <p:nvPr/>
        </p:nvSpPr>
        <p:spPr>
          <a:xfrm>
            <a:off x="2409127" y="633319"/>
            <a:ext cx="4456493" cy="208997"/>
          </a:xfrm>
          <a:prstGeom prst="rect">
            <a:avLst/>
          </a:prstGeom>
        </p:spPr>
        <p:txBody>
          <a:bodyPr vert="horz" lIns="0" tIns="0" rIns="0" bIns="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pPr algn="ctr"/>
            <a:r>
              <a:rPr lang="en-SG" sz="1600" u="sng" dirty="0"/>
              <a:t>With 750V Target and 11KW Power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FA0C6C-BEA2-5B49-997E-7530FF2CC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34" y="1102136"/>
            <a:ext cx="3318796" cy="2159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276BAD-FA22-464F-F162-8CC6D97C5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34" y="3801311"/>
            <a:ext cx="2775895" cy="2487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0D50CD-B0BF-74BE-C2DD-AAC8DA956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174" y="3756799"/>
            <a:ext cx="2775895" cy="25319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AFD315-B8F4-06EF-76C4-60D9B3D86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443" y="1081669"/>
            <a:ext cx="2659263" cy="21590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E5CF08-65E3-2E77-E8E0-815402025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019" y="1081669"/>
            <a:ext cx="2095466" cy="18748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B43561-9F30-FD3D-DE07-54D338A42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9812" y="1081669"/>
            <a:ext cx="3413806" cy="24393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2F9F71F-DCCD-9904-FC3C-E96DDB730A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0015" y="3731105"/>
            <a:ext cx="2815163" cy="252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A347F6-A659-3772-2A6D-CA29BE8DD9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0124" y="3801311"/>
            <a:ext cx="297317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55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08" y="160586"/>
            <a:ext cx="10823818" cy="445955"/>
          </a:xfrm>
        </p:spPr>
        <p:txBody>
          <a:bodyPr/>
          <a:lstStyle/>
          <a:p>
            <a:r>
              <a:rPr lang="en-SG" dirty="0"/>
              <a:t>Design 1-  Voltage Loop Design/Coefficients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CF0ADBE5-939D-51A5-63D9-AE29FB77A01B}"/>
              </a:ext>
            </a:extLst>
          </p:cNvPr>
          <p:cNvSpPr txBox="1">
            <a:spLocks/>
          </p:cNvSpPr>
          <p:nvPr/>
        </p:nvSpPr>
        <p:spPr>
          <a:xfrm>
            <a:off x="2409127" y="633319"/>
            <a:ext cx="4456493" cy="208997"/>
          </a:xfrm>
          <a:prstGeom prst="rect">
            <a:avLst/>
          </a:prstGeom>
        </p:spPr>
        <p:txBody>
          <a:bodyPr vert="horz" lIns="0" tIns="0" rIns="0" bIns="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pPr algn="ctr"/>
            <a:r>
              <a:rPr lang="en-SG" sz="1600" u="sng" dirty="0"/>
              <a:t>With 750V Target and 11KW Power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88829-478A-D4DE-F8AA-F3080D467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52" y="1105847"/>
            <a:ext cx="2909759" cy="1928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DBCFC4-3902-F333-6383-A3772868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52" y="3533908"/>
            <a:ext cx="2796469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032724-565C-ECC8-8EA7-C1013BA3A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211" y="3533908"/>
            <a:ext cx="2815730" cy="25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52E19F-6ACE-1B65-6340-1D10871B4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231" y="3533908"/>
            <a:ext cx="2880000" cy="252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842DA1-A3FF-E2D9-F6D1-622BEE367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3521" y="3533908"/>
            <a:ext cx="3061357" cy="252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94C759-8003-F9DB-7983-CB87AF3213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8819" y="1033777"/>
            <a:ext cx="3472465" cy="20127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EEAB57-A7DC-94B8-A66D-5010DF36F1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987" y="1033777"/>
            <a:ext cx="1850803" cy="15888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8281A92-D10C-786C-0424-B28E07A5E3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0367" y="1033777"/>
            <a:ext cx="3340706" cy="239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1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08" y="160586"/>
            <a:ext cx="10823818" cy="445955"/>
          </a:xfrm>
        </p:spPr>
        <p:txBody>
          <a:bodyPr/>
          <a:lstStyle/>
          <a:p>
            <a:r>
              <a:rPr lang="en-SG" dirty="0"/>
              <a:t>Design 1-  Simulation Results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CF0ADBE5-939D-51A5-63D9-AE29FB77A01B}"/>
              </a:ext>
            </a:extLst>
          </p:cNvPr>
          <p:cNvSpPr txBox="1">
            <a:spLocks/>
          </p:cNvSpPr>
          <p:nvPr/>
        </p:nvSpPr>
        <p:spPr>
          <a:xfrm>
            <a:off x="-126514" y="578670"/>
            <a:ext cx="4456493" cy="208997"/>
          </a:xfrm>
          <a:prstGeom prst="rect">
            <a:avLst/>
          </a:prstGeom>
        </p:spPr>
        <p:txBody>
          <a:bodyPr vert="horz" lIns="0" tIns="0" rIns="0" bIns="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pPr algn="ctr"/>
            <a:r>
              <a:rPr lang="en-SG" sz="1600" u="sng" dirty="0"/>
              <a:t>With 750V Target and 11KW Power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C62434-02BD-3D13-1DC6-32C300E56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08" y="1120097"/>
            <a:ext cx="7604567" cy="36888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C5B3C9-70E2-9E7F-0875-31703EE68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08" y="4832118"/>
            <a:ext cx="7604567" cy="775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BD0690-6FC2-57AC-E019-9DEF29958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08" y="5631263"/>
            <a:ext cx="7604567" cy="786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A3C71A-96B0-486B-FE98-A3B41B66A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8167" y="1120097"/>
            <a:ext cx="3856705" cy="464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80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08" y="160586"/>
            <a:ext cx="10823818" cy="445955"/>
          </a:xfrm>
        </p:spPr>
        <p:txBody>
          <a:bodyPr/>
          <a:lstStyle/>
          <a:p>
            <a:r>
              <a:rPr lang="en-SG" dirty="0"/>
              <a:t>Design 1-  Simulation Results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CF0ADBE5-939D-51A5-63D9-AE29FB77A01B}"/>
              </a:ext>
            </a:extLst>
          </p:cNvPr>
          <p:cNvSpPr txBox="1">
            <a:spLocks/>
          </p:cNvSpPr>
          <p:nvPr/>
        </p:nvSpPr>
        <p:spPr>
          <a:xfrm>
            <a:off x="-126514" y="578670"/>
            <a:ext cx="4456493" cy="208997"/>
          </a:xfrm>
          <a:prstGeom prst="rect">
            <a:avLst/>
          </a:prstGeom>
        </p:spPr>
        <p:txBody>
          <a:bodyPr vert="horz" lIns="0" tIns="0" rIns="0" bIns="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pPr algn="ctr"/>
            <a:r>
              <a:rPr lang="en-SG" sz="1600" u="sng" dirty="0"/>
              <a:t>With 750V Target and 11KW Power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0DA23-BAA3-53FC-A51F-0C822C818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324" y="1024625"/>
            <a:ext cx="7121595" cy="531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37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C71C09E-4DA3-70A9-AC87-6320C5B1B216}"/>
              </a:ext>
            </a:extLst>
          </p:cNvPr>
          <p:cNvSpPr txBox="1">
            <a:spLocks noChangeArrowheads="1"/>
          </p:cNvSpPr>
          <p:nvPr/>
        </p:nvSpPr>
        <p:spPr>
          <a:xfrm>
            <a:off x="334963" y="350888"/>
            <a:ext cx="7207250" cy="581025"/>
          </a:xfrm>
          <a:prstGeom prst="rect">
            <a:avLst/>
          </a:prstGeom>
        </p:spPr>
        <p:txBody>
          <a:bodyPr lIns="35717" tIns="35717" rIns="35717" bIns="35717" anchor="ctr"/>
          <a:lstStyle>
            <a:lvl1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Helvetica" pitchFamily="34" charset="0"/>
              </a:defRPr>
            </a:lvl1pPr>
            <a:lvl2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2pPr>
            <a:lvl3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3pPr>
            <a:lvl4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4pPr>
            <a:lvl5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5pPr>
            <a:lvl6pPr marL="321457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6pPr>
            <a:lvl7pPr marL="642915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7pPr>
            <a:lvl8pPr marL="964372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8pPr>
            <a:lvl9pPr marL="1285829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9pPr>
          </a:lstStyle>
          <a:p>
            <a:pPr eaLnBrk="1">
              <a:defRPr/>
            </a:pPr>
            <a:endParaRPr kumimoji="0" lang="zh-TW" altLang="zh-TW" sz="1800" kern="0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0574" y="2690137"/>
            <a:ext cx="6472395" cy="445955"/>
          </a:xfrm>
        </p:spPr>
        <p:txBody>
          <a:bodyPr>
            <a:normAutofit fontScale="90000"/>
          </a:bodyPr>
          <a:lstStyle/>
          <a:p>
            <a:pPr algn="ctr"/>
            <a:r>
              <a:rPr lang="en-SG" dirty="0"/>
              <a:t>Control  Loop Tuning</a:t>
            </a:r>
            <a:br>
              <a:rPr lang="en-SG" dirty="0"/>
            </a:br>
            <a:r>
              <a:rPr lang="en-SG" dirty="0"/>
              <a:t>(Design 2)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FD45C6B8-2FB5-C234-E5AB-36D0406C28F8}"/>
              </a:ext>
            </a:extLst>
          </p:cNvPr>
          <p:cNvSpPr txBox="1">
            <a:spLocks/>
          </p:cNvSpPr>
          <p:nvPr/>
        </p:nvSpPr>
        <p:spPr>
          <a:xfrm>
            <a:off x="1638317" y="3429000"/>
            <a:ext cx="8915365" cy="183303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pPr algn="ctr"/>
            <a:r>
              <a:rPr lang="en-SG" sz="1600" u="sng" dirty="0"/>
              <a:t>With 750V Target and 11KW Power + Voltage Loop LPF Pole @ 60’  </a:t>
            </a:r>
          </a:p>
        </p:txBody>
      </p:sp>
    </p:spTree>
    <p:extLst>
      <p:ext uri="{BB962C8B-B14F-4D97-AF65-F5344CB8AC3E}">
        <p14:creationId xmlns:p14="http://schemas.microsoft.com/office/powerpoint/2010/main" val="1970648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08" y="160586"/>
            <a:ext cx="10823818" cy="445955"/>
          </a:xfrm>
        </p:spPr>
        <p:txBody>
          <a:bodyPr/>
          <a:lstStyle/>
          <a:p>
            <a:r>
              <a:rPr lang="en-SG" dirty="0"/>
              <a:t>Design 2-  Current Loop Design/Coefficients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CF0ADBE5-939D-51A5-63D9-AE29FB77A01B}"/>
              </a:ext>
            </a:extLst>
          </p:cNvPr>
          <p:cNvSpPr txBox="1">
            <a:spLocks/>
          </p:cNvSpPr>
          <p:nvPr/>
        </p:nvSpPr>
        <p:spPr>
          <a:xfrm>
            <a:off x="727339" y="633319"/>
            <a:ext cx="8915365" cy="183303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pPr algn="ctr"/>
            <a:r>
              <a:rPr lang="en-SG" sz="1600" u="sng" dirty="0"/>
              <a:t>With 750V Target and 11KW Power + Voltage Loop LPF Pole @ 60’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FA0C6C-BEA2-5B49-997E-7530FF2CC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34" y="1102136"/>
            <a:ext cx="3318796" cy="2159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276BAD-FA22-464F-F162-8CC6D97C5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34" y="3801311"/>
            <a:ext cx="2775895" cy="2487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0D50CD-B0BF-74BE-C2DD-AAC8DA956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174" y="3756799"/>
            <a:ext cx="2775895" cy="25319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AFD315-B8F4-06EF-76C4-60D9B3D86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443" y="1081669"/>
            <a:ext cx="2659263" cy="21590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E5CF08-65E3-2E77-E8E0-815402025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019" y="1081669"/>
            <a:ext cx="2095466" cy="18748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B43561-9F30-FD3D-DE07-54D338A42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9812" y="1081669"/>
            <a:ext cx="3413806" cy="24393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2F9F71F-DCCD-9904-FC3C-E96DDB730A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0015" y="3731105"/>
            <a:ext cx="2815163" cy="252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A347F6-A659-3772-2A6D-CA29BE8DD9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0124" y="3801311"/>
            <a:ext cx="297317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28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08" y="160586"/>
            <a:ext cx="10823818" cy="445955"/>
          </a:xfrm>
        </p:spPr>
        <p:txBody>
          <a:bodyPr/>
          <a:lstStyle/>
          <a:p>
            <a:r>
              <a:rPr lang="en-SG" dirty="0"/>
              <a:t>Design 2-  Voltage Loop Design/Coefficients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88829-478A-D4DE-F8AA-F3080D467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52" y="1105847"/>
            <a:ext cx="2909759" cy="1928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DBCFC4-3902-F333-6383-A3772868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52" y="3533908"/>
            <a:ext cx="2796469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032724-565C-ECC8-8EA7-C1013BA3A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211" y="3533908"/>
            <a:ext cx="2815730" cy="2520000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3362EED4-0162-E1A8-B987-F99245DE93C2}"/>
              </a:ext>
            </a:extLst>
          </p:cNvPr>
          <p:cNvSpPr txBox="1">
            <a:spLocks/>
          </p:cNvSpPr>
          <p:nvPr/>
        </p:nvSpPr>
        <p:spPr>
          <a:xfrm>
            <a:off x="727339" y="633319"/>
            <a:ext cx="8915365" cy="183303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pPr algn="ctr"/>
            <a:r>
              <a:rPr lang="en-SG" sz="1600" u="sng" dirty="0"/>
              <a:t>With 750V Target and 11KW Power + Voltage Loop LPF Pole @ 60’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ED641-C3AC-0617-36F6-CEFF2E030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211" y="1105847"/>
            <a:ext cx="3116166" cy="1928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64BCE2-7333-1B4E-898C-BFCCDD9ED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5061" y="1065653"/>
            <a:ext cx="1917723" cy="17277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17E6D3-AB8A-56A6-C0C2-3E7613A0A6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8687" y="1049798"/>
            <a:ext cx="2308034" cy="17436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8233C8-C175-E674-439D-588D998CB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0231" y="3533908"/>
            <a:ext cx="3041027" cy="25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B2CF72-9CF3-91B3-2534-4B6DFE6A5A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4548" y="3533908"/>
            <a:ext cx="288517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03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08" y="160586"/>
            <a:ext cx="10823818" cy="445955"/>
          </a:xfrm>
        </p:spPr>
        <p:txBody>
          <a:bodyPr/>
          <a:lstStyle/>
          <a:p>
            <a:r>
              <a:rPr lang="en-SG" dirty="0"/>
              <a:t>Design 2-  Simulation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F32FB-B602-E34F-3F43-0BDB21B8E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22" y="1024625"/>
            <a:ext cx="7631047" cy="369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3F8498-CDB2-3628-7040-344EF9DA8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22" y="4734721"/>
            <a:ext cx="7631047" cy="7654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F407E3-AD89-64B0-98CF-B40B50200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22" y="5584588"/>
            <a:ext cx="7631047" cy="7311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FDA94A-C05B-4C0F-EAF4-31E449917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091" y="1024625"/>
            <a:ext cx="3351805" cy="5291105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CCBB17-CF01-6E5A-14F3-7283E6D9CD5B}"/>
              </a:ext>
            </a:extLst>
          </p:cNvPr>
          <p:cNvSpPr txBox="1">
            <a:spLocks/>
          </p:cNvSpPr>
          <p:nvPr/>
        </p:nvSpPr>
        <p:spPr>
          <a:xfrm>
            <a:off x="727339" y="633319"/>
            <a:ext cx="8915365" cy="183303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pPr algn="ctr"/>
            <a:r>
              <a:rPr lang="en-SG" sz="1600" u="sng" dirty="0"/>
              <a:t>With 750V Target and 11KW Power + Voltage Loop LPF Pole @ 60’  </a:t>
            </a:r>
          </a:p>
        </p:txBody>
      </p:sp>
    </p:spTree>
    <p:extLst>
      <p:ext uri="{BB962C8B-B14F-4D97-AF65-F5344CB8AC3E}">
        <p14:creationId xmlns:p14="http://schemas.microsoft.com/office/powerpoint/2010/main" val="624603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08" y="160586"/>
            <a:ext cx="10823818" cy="445955"/>
          </a:xfrm>
        </p:spPr>
        <p:txBody>
          <a:bodyPr/>
          <a:lstStyle/>
          <a:p>
            <a:r>
              <a:rPr lang="en-SG" dirty="0"/>
              <a:t>Design 2-  Simulation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F99CA-91A7-11AB-EFB7-2797543FE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867" y="1077675"/>
            <a:ext cx="6933108" cy="5227055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4121A6AA-0F0E-637A-CE21-7F3A4E22B1E6}"/>
              </a:ext>
            </a:extLst>
          </p:cNvPr>
          <p:cNvSpPr txBox="1">
            <a:spLocks/>
          </p:cNvSpPr>
          <p:nvPr/>
        </p:nvSpPr>
        <p:spPr>
          <a:xfrm>
            <a:off x="727339" y="633319"/>
            <a:ext cx="8915365" cy="183303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pPr algn="ctr"/>
            <a:r>
              <a:rPr lang="en-SG" sz="1600" u="sng" dirty="0"/>
              <a:t>With 750V Target and 11KW Power + Voltage Loop LPF Pole @ 60’  </a:t>
            </a:r>
          </a:p>
        </p:txBody>
      </p:sp>
    </p:spTree>
    <p:extLst>
      <p:ext uri="{BB962C8B-B14F-4D97-AF65-F5344CB8AC3E}">
        <p14:creationId xmlns:p14="http://schemas.microsoft.com/office/powerpoint/2010/main" val="458512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C71C09E-4DA3-70A9-AC87-6320C5B1B216}"/>
              </a:ext>
            </a:extLst>
          </p:cNvPr>
          <p:cNvSpPr txBox="1">
            <a:spLocks noChangeArrowheads="1"/>
          </p:cNvSpPr>
          <p:nvPr/>
        </p:nvSpPr>
        <p:spPr>
          <a:xfrm>
            <a:off x="334963" y="350888"/>
            <a:ext cx="7207250" cy="581025"/>
          </a:xfrm>
          <a:prstGeom prst="rect">
            <a:avLst/>
          </a:prstGeom>
        </p:spPr>
        <p:txBody>
          <a:bodyPr lIns="35717" tIns="35717" rIns="35717" bIns="35717" anchor="ctr"/>
          <a:lstStyle>
            <a:lvl1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Helvetica" pitchFamily="34" charset="0"/>
              </a:defRPr>
            </a:lvl1pPr>
            <a:lvl2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2pPr>
            <a:lvl3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3pPr>
            <a:lvl4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4pPr>
            <a:lvl5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5pPr>
            <a:lvl6pPr marL="321457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6pPr>
            <a:lvl7pPr marL="642915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7pPr>
            <a:lvl8pPr marL="964372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8pPr>
            <a:lvl9pPr marL="1285829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9pPr>
          </a:lstStyle>
          <a:p>
            <a:pPr eaLnBrk="1">
              <a:defRPr/>
            </a:pPr>
            <a:endParaRPr kumimoji="0" lang="zh-TW" altLang="zh-TW" sz="1800" kern="0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403" y="2983045"/>
            <a:ext cx="6472395" cy="445955"/>
          </a:xfrm>
        </p:spPr>
        <p:txBody>
          <a:bodyPr>
            <a:normAutofit fontScale="90000"/>
          </a:bodyPr>
          <a:lstStyle/>
          <a:p>
            <a:pPr algn="ctr"/>
            <a:r>
              <a:rPr lang="en-SG" dirty="0"/>
              <a:t>Voltage Regulation During Diff. Loads Comparison with Various Compensators</a:t>
            </a:r>
            <a:br>
              <a:rPr lang="en-SG" dirty="0"/>
            </a:br>
            <a:r>
              <a:rPr lang="en-SG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675486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C71C09E-4DA3-70A9-AC87-6320C5B1B216}"/>
              </a:ext>
            </a:extLst>
          </p:cNvPr>
          <p:cNvSpPr txBox="1">
            <a:spLocks noChangeArrowheads="1"/>
          </p:cNvSpPr>
          <p:nvPr/>
        </p:nvSpPr>
        <p:spPr>
          <a:xfrm>
            <a:off x="334963" y="350888"/>
            <a:ext cx="7207250" cy="581025"/>
          </a:xfrm>
          <a:prstGeom prst="rect">
            <a:avLst/>
          </a:prstGeom>
        </p:spPr>
        <p:txBody>
          <a:bodyPr lIns="35717" tIns="35717" rIns="35717" bIns="35717" anchor="ctr"/>
          <a:lstStyle>
            <a:lvl1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Helvetica" pitchFamily="34" charset="0"/>
              </a:defRPr>
            </a:lvl1pPr>
            <a:lvl2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2pPr>
            <a:lvl3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3pPr>
            <a:lvl4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4pPr>
            <a:lvl5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5pPr>
            <a:lvl6pPr marL="321457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6pPr>
            <a:lvl7pPr marL="642915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7pPr>
            <a:lvl8pPr marL="964372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8pPr>
            <a:lvl9pPr marL="1285829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9pPr>
          </a:lstStyle>
          <a:p>
            <a:pPr eaLnBrk="1">
              <a:defRPr/>
            </a:pPr>
            <a:endParaRPr kumimoji="0" lang="zh-TW" altLang="zh-TW" sz="1800" kern="0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1054" y="3086377"/>
            <a:ext cx="6472395" cy="445955"/>
          </a:xfrm>
        </p:spPr>
        <p:txBody>
          <a:bodyPr>
            <a:normAutofit fontScale="90000"/>
          </a:bodyPr>
          <a:lstStyle/>
          <a:p>
            <a:pPr algn="ctr"/>
            <a:r>
              <a:rPr lang="en-SG" dirty="0"/>
              <a:t>Simulation Results </a:t>
            </a:r>
            <a:br>
              <a:rPr lang="en-SG" dirty="0"/>
            </a:br>
            <a:r>
              <a:rPr lang="en-SG" dirty="0"/>
              <a:t>With VCAP Initial V @ 0V</a:t>
            </a:r>
          </a:p>
        </p:txBody>
      </p:sp>
    </p:spTree>
    <p:extLst>
      <p:ext uri="{BB962C8B-B14F-4D97-AF65-F5344CB8AC3E}">
        <p14:creationId xmlns:p14="http://schemas.microsoft.com/office/powerpoint/2010/main" val="2725261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C71C09E-4DA3-70A9-AC87-6320C5B1B216}"/>
              </a:ext>
            </a:extLst>
          </p:cNvPr>
          <p:cNvSpPr txBox="1">
            <a:spLocks noChangeArrowheads="1"/>
          </p:cNvSpPr>
          <p:nvPr/>
        </p:nvSpPr>
        <p:spPr>
          <a:xfrm>
            <a:off x="334963" y="350888"/>
            <a:ext cx="7207250" cy="581025"/>
          </a:xfrm>
          <a:prstGeom prst="rect">
            <a:avLst/>
          </a:prstGeom>
        </p:spPr>
        <p:txBody>
          <a:bodyPr lIns="35717" tIns="35717" rIns="35717" bIns="35717" anchor="ctr"/>
          <a:lstStyle>
            <a:lvl1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Helvetica" pitchFamily="34" charset="0"/>
              </a:defRPr>
            </a:lvl1pPr>
            <a:lvl2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2pPr>
            <a:lvl3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3pPr>
            <a:lvl4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4pPr>
            <a:lvl5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5pPr>
            <a:lvl6pPr marL="321457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6pPr>
            <a:lvl7pPr marL="642915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7pPr>
            <a:lvl8pPr marL="964372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8pPr>
            <a:lvl9pPr marL="1285829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9pPr>
          </a:lstStyle>
          <a:p>
            <a:pPr eaLnBrk="1">
              <a:defRPr/>
            </a:pPr>
            <a:endParaRPr kumimoji="0" lang="zh-TW" altLang="zh-TW" sz="1800" kern="0">
              <a:solidFill>
                <a:srgbClr val="FF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105AFD-F5A1-97D8-B1A7-C5C3D931A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Regulation with Existing Design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114E28-1EC0-50E1-B8C0-9BF3064ED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63" y="1083396"/>
            <a:ext cx="6142534" cy="298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40592D-52C9-346F-93EC-F03EAF26A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63" y="4146680"/>
            <a:ext cx="6142534" cy="6107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F57399-AD8C-9249-0F88-7D2350564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63" y="4832700"/>
            <a:ext cx="6142534" cy="6181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D831E7-B588-7053-8650-E76BE22F9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360" y="1083396"/>
            <a:ext cx="2835955" cy="212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31B25C-9B90-93BA-1105-9793DFBCA2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4465" y="1083396"/>
            <a:ext cx="2824122" cy="2124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64FF10-FB3A-9766-01B7-4B488C734B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1360" y="3358879"/>
            <a:ext cx="2820200" cy="2124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BB20A95-EA0E-8062-632E-CE9CB4F59899}"/>
              </a:ext>
            </a:extLst>
          </p:cNvPr>
          <p:cNvGrpSpPr/>
          <p:nvPr/>
        </p:nvGrpSpPr>
        <p:grpSpPr>
          <a:xfrm>
            <a:off x="1853686" y="5450816"/>
            <a:ext cx="4483633" cy="282194"/>
            <a:chOff x="1853686" y="5450816"/>
            <a:chExt cx="4483633" cy="28219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C0A36D-6496-C723-644A-9FE08DD55E94}"/>
                </a:ext>
              </a:extLst>
            </p:cNvPr>
            <p:cNvSpPr txBox="1"/>
            <p:nvPr/>
          </p:nvSpPr>
          <p:spPr>
            <a:xfrm>
              <a:off x="1853686" y="5450817"/>
              <a:ext cx="1340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Load 30% - ~</a:t>
              </a:r>
              <a:r>
                <a:rPr lang="en-US" sz="1200" dirty="0">
                  <a:solidFill>
                    <a:srgbClr val="FF0000"/>
                  </a:solidFill>
                </a:rPr>
                <a:t>754</a:t>
              </a:r>
              <a:r>
                <a:rPr lang="en-US" sz="1200" dirty="0"/>
                <a:t>V</a:t>
              </a:r>
              <a:endParaRPr lang="en-SG" sz="12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68E3E5-9728-7F81-6F52-E05C9480B57E}"/>
                </a:ext>
              </a:extLst>
            </p:cNvPr>
            <p:cNvSpPr txBox="1"/>
            <p:nvPr/>
          </p:nvSpPr>
          <p:spPr>
            <a:xfrm>
              <a:off x="3419175" y="5450816"/>
              <a:ext cx="1340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Load 60% - ~</a:t>
              </a:r>
              <a:r>
                <a:rPr lang="en-US" sz="1200" dirty="0">
                  <a:solidFill>
                    <a:srgbClr val="FF0000"/>
                  </a:solidFill>
                </a:rPr>
                <a:t>751</a:t>
              </a:r>
              <a:r>
                <a:rPr lang="en-US" sz="1200" dirty="0"/>
                <a:t>V</a:t>
              </a:r>
              <a:endParaRPr lang="en-SG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D44FE4-FC88-6177-B7D7-0F7F2E3BC30C}"/>
                </a:ext>
              </a:extLst>
            </p:cNvPr>
            <p:cNvSpPr txBox="1"/>
            <p:nvPr/>
          </p:nvSpPr>
          <p:spPr>
            <a:xfrm>
              <a:off x="4919943" y="5456011"/>
              <a:ext cx="1417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Load 100% - ~</a:t>
              </a:r>
              <a:r>
                <a:rPr lang="en-US" sz="1200" dirty="0">
                  <a:solidFill>
                    <a:srgbClr val="FF0000"/>
                  </a:solidFill>
                </a:rPr>
                <a:t>745</a:t>
              </a:r>
              <a:r>
                <a:rPr lang="en-US" sz="1200" dirty="0"/>
                <a:t>V</a:t>
              </a:r>
              <a:endParaRPr lang="en-SG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84163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996C8A-8AE6-0B49-2679-1B3CD98E3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24" y="1115542"/>
            <a:ext cx="6227179" cy="3009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78461F-CF6E-2749-827A-B26CB19ED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24" y="4237664"/>
            <a:ext cx="6249596" cy="672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B00213-47F2-2C9A-E963-C7EB83251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539" y="1021653"/>
            <a:ext cx="2814797" cy="21103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850FB4-A338-0677-C195-202BC664F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4087" y="1079995"/>
            <a:ext cx="2716489" cy="20537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540E9B-089F-137A-E8A1-20C5946B4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539" y="3267323"/>
            <a:ext cx="2815770" cy="2110358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4B073C1B-09DC-9807-034B-A9A747D24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31" y="285065"/>
            <a:ext cx="10823818" cy="445955"/>
          </a:xfrm>
        </p:spPr>
        <p:txBody>
          <a:bodyPr/>
          <a:lstStyle/>
          <a:p>
            <a:r>
              <a:rPr lang="en-US" dirty="0"/>
              <a:t>Regulation with Design 2</a:t>
            </a:r>
            <a:endParaRPr lang="en-SG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6ABE87-37FC-5B8D-A441-5596E54E31E8}"/>
              </a:ext>
            </a:extLst>
          </p:cNvPr>
          <p:cNvGrpSpPr/>
          <p:nvPr/>
        </p:nvGrpSpPr>
        <p:grpSpPr>
          <a:xfrm>
            <a:off x="1854970" y="4916825"/>
            <a:ext cx="4538936" cy="282194"/>
            <a:chOff x="1853686" y="5450816"/>
            <a:chExt cx="4538936" cy="2821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DDB560-95EB-36F7-1824-E23ABE457DAA}"/>
                </a:ext>
              </a:extLst>
            </p:cNvPr>
            <p:cNvSpPr txBox="1"/>
            <p:nvPr/>
          </p:nvSpPr>
          <p:spPr>
            <a:xfrm>
              <a:off x="1853686" y="5450817"/>
              <a:ext cx="1340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Load 30% - ~</a:t>
              </a:r>
              <a:r>
                <a:rPr lang="en-US" sz="1200" dirty="0">
                  <a:solidFill>
                    <a:srgbClr val="FF0000"/>
                  </a:solidFill>
                </a:rPr>
                <a:t>755</a:t>
              </a:r>
              <a:r>
                <a:rPr lang="en-US" sz="1200" dirty="0"/>
                <a:t>V</a:t>
              </a:r>
              <a:endParaRPr lang="en-SG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FDC87C-3C55-89AD-1C99-EEE4414FED2D}"/>
                </a:ext>
              </a:extLst>
            </p:cNvPr>
            <p:cNvSpPr txBox="1"/>
            <p:nvPr/>
          </p:nvSpPr>
          <p:spPr>
            <a:xfrm>
              <a:off x="3363872" y="5450816"/>
              <a:ext cx="1451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Load 60% - ~</a:t>
              </a:r>
              <a:r>
                <a:rPr lang="en-US" sz="1200" dirty="0">
                  <a:solidFill>
                    <a:srgbClr val="FF0000"/>
                  </a:solidFill>
                </a:rPr>
                <a:t>756.5</a:t>
              </a:r>
              <a:r>
                <a:rPr lang="en-US" sz="1200" dirty="0"/>
                <a:t>V</a:t>
              </a:r>
              <a:endParaRPr lang="en-SG" sz="1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6D8208B-203C-DC2C-A7AE-87912AAF0B44}"/>
                </a:ext>
              </a:extLst>
            </p:cNvPr>
            <p:cNvSpPr txBox="1"/>
            <p:nvPr/>
          </p:nvSpPr>
          <p:spPr>
            <a:xfrm>
              <a:off x="4864640" y="5456011"/>
              <a:ext cx="1527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Load 100% - ~</a:t>
              </a:r>
              <a:r>
                <a:rPr lang="en-US" sz="1200" dirty="0">
                  <a:solidFill>
                    <a:srgbClr val="FF0000"/>
                  </a:solidFill>
                </a:rPr>
                <a:t>758.5</a:t>
              </a:r>
              <a:r>
                <a:rPr lang="en-US" sz="1200" dirty="0"/>
                <a:t>V</a:t>
              </a:r>
              <a:endParaRPr lang="en-SG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391993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7862693D-22CC-0EE0-552D-442A3A7DC4C3}"/>
              </a:ext>
            </a:extLst>
          </p:cNvPr>
          <p:cNvSpPr txBox="1">
            <a:spLocks/>
          </p:cNvSpPr>
          <p:nvPr/>
        </p:nvSpPr>
        <p:spPr>
          <a:xfrm>
            <a:off x="437948" y="28504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r>
              <a:rPr lang="en-US" dirty="0"/>
              <a:t>Regulation with Design 2 Voltage Loop Coefficients Only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9E96E9-073A-09EF-FFFC-A5E1833F3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91" y="4854819"/>
            <a:ext cx="6314100" cy="63042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5098B65-B3EC-ABE9-461B-A9E12BF5043D}"/>
              </a:ext>
            </a:extLst>
          </p:cNvPr>
          <p:cNvGrpSpPr/>
          <p:nvPr/>
        </p:nvGrpSpPr>
        <p:grpSpPr>
          <a:xfrm>
            <a:off x="1943001" y="5486818"/>
            <a:ext cx="4538936" cy="282194"/>
            <a:chOff x="1853686" y="5450816"/>
            <a:chExt cx="4538936" cy="2821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CFF304-23E2-F083-5306-CBB9348A42C9}"/>
                </a:ext>
              </a:extLst>
            </p:cNvPr>
            <p:cNvSpPr txBox="1"/>
            <p:nvPr/>
          </p:nvSpPr>
          <p:spPr>
            <a:xfrm>
              <a:off x="1853686" y="5450817"/>
              <a:ext cx="13404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Load 30% - ~</a:t>
              </a:r>
              <a:r>
                <a:rPr lang="en-US" sz="1200" dirty="0">
                  <a:solidFill>
                    <a:srgbClr val="FF0000"/>
                  </a:solidFill>
                </a:rPr>
                <a:t>755</a:t>
              </a:r>
              <a:r>
                <a:rPr lang="en-US" sz="1200" dirty="0"/>
                <a:t>V</a:t>
              </a:r>
              <a:endParaRPr lang="en-SG" sz="12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97D732-0449-975D-9E37-C991993E7FFF}"/>
                </a:ext>
              </a:extLst>
            </p:cNvPr>
            <p:cNvSpPr txBox="1"/>
            <p:nvPr/>
          </p:nvSpPr>
          <p:spPr>
            <a:xfrm>
              <a:off x="3363872" y="5450816"/>
              <a:ext cx="14510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Load 60% - ~</a:t>
              </a:r>
              <a:r>
                <a:rPr lang="en-US" sz="1200" dirty="0">
                  <a:solidFill>
                    <a:srgbClr val="FF0000"/>
                  </a:solidFill>
                </a:rPr>
                <a:t>756.5</a:t>
              </a:r>
              <a:r>
                <a:rPr lang="en-US" sz="1200" dirty="0"/>
                <a:t>V</a:t>
              </a:r>
              <a:endParaRPr lang="en-SG" sz="12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693544B-5F4B-806C-39A5-63244F07C0E8}"/>
                </a:ext>
              </a:extLst>
            </p:cNvPr>
            <p:cNvSpPr txBox="1"/>
            <p:nvPr/>
          </p:nvSpPr>
          <p:spPr>
            <a:xfrm>
              <a:off x="4864640" y="5456011"/>
              <a:ext cx="15279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Load 100% - ~</a:t>
              </a:r>
              <a:r>
                <a:rPr lang="en-US" sz="1200" dirty="0">
                  <a:solidFill>
                    <a:srgbClr val="FF0000"/>
                  </a:solidFill>
                </a:rPr>
                <a:t>758.5</a:t>
              </a:r>
              <a:r>
                <a:rPr lang="en-US" sz="1200" dirty="0"/>
                <a:t>V</a:t>
              </a:r>
              <a:endParaRPr lang="en-SG" sz="1200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E1F08CC4-332F-0451-075C-DCC472866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37" y="1095762"/>
            <a:ext cx="6314100" cy="3076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1A939A-E361-DB6C-275C-0BC316E5C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773" y="1095762"/>
            <a:ext cx="2712922" cy="20531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F63106-0324-A63D-B960-C0C0F0E1C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2531" y="1095761"/>
            <a:ext cx="2738523" cy="20531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D25032E-FEE9-13F1-F5DC-66DD02762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7952" y="3167291"/>
            <a:ext cx="2831010" cy="2124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FDEBBA3-79FA-B74B-9E9F-406309DF54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837" y="4206567"/>
            <a:ext cx="6314100" cy="61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84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C71C09E-4DA3-70A9-AC87-6320C5B1B216}"/>
              </a:ext>
            </a:extLst>
          </p:cNvPr>
          <p:cNvSpPr txBox="1">
            <a:spLocks noChangeArrowheads="1"/>
          </p:cNvSpPr>
          <p:nvPr/>
        </p:nvSpPr>
        <p:spPr>
          <a:xfrm>
            <a:off x="334963" y="350888"/>
            <a:ext cx="7207250" cy="581025"/>
          </a:xfrm>
          <a:prstGeom prst="rect">
            <a:avLst/>
          </a:prstGeom>
        </p:spPr>
        <p:txBody>
          <a:bodyPr lIns="35717" tIns="35717" rIns="35717" bIns="35717" anchor="ctr"/>
          <a:lstStyle>
            <a:lvl1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Helvetica" pitchFamily="34" charset="0"/>
              </a:defRPr>
            </a:lvl1pPr>
            <a:lvl2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2pPr>
            <a:lvl3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3pPr>
            <a:lvl4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4pPr>
            <a:lvl5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5pPr>
            <a:lvl6pPr marL="321457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6pPr>
            <a:lvl7pPr marL="642915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7pPr>
            <a:lvl8pPr marL="964372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8pPr>
            <a:lvl9pPr marL="1285829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9pPr>
          </a:lstStyle>
          <a:p>
            <a:pPr eaLnBrk="1">
              <a:defRPr/>
            </a:pPr>
            <a:endParaRPr kumimoji="0" lang="zh-TW" altLang="zh-TW" sz="1800" kern="0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0574" y="2690137"/>
            <a:ext cx="6472395" cy="445955"/>
          </a:xfrm>
        </p:spPr>
        <p:txBody>
          <a:bodyPr>
            <a:normAutofit fontScale="90000"/>
          </a:bodyPr>
          <a:lstStyle/>
          <a:p>
            <a:pPr algn="ctr"/>
            <a:r>
              <a:rPr lang="en-SG" dirty="0"/>
              <a:t>Control  Loop Tuning</a:t>
            </a:r>
            <a:br>
              <a:rPr lang="en-SG" dirty="0"/>
            </a:br>
            <a:r>
              <a:rPr lang="en-SG" dirty="0"/>
              <a:t>(</a:t>
            </a:r>
            <a:r>
              <a:rPr lang="en-SG"/>
              <a:t>Design 3)</a:t>
            </a:r>
            <a:endParaRPr lang="en-SG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FD45C6B8-2FB5-C234-E5AB-36D0406C28F8}"/>
              </a:ext>
            </a:extLst>
          </p:cNvPr>
          <p:cNvSpPr txBox="1">
            <a:spLocks/>
          </p:cNvSpPr>
          <p:nvPr/>
        </p:nvSpPr>
        <p:spPr>
          <a:xfrm>
            <a:off x="1638317" y="3429000"/>
            <a:ext cx="8915365" cy="183303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pPr algn="ctr"/>
            <a:r>
              <a:rPr lang="en-SG" sz="1600" u="sng" dirty="0"/>
              <a:t>With 750V Target and 11KW Power + Voltage Loop LPF Pole @ 60’  </a:t>
            </a:r>
          </a:p>
        </p:txBody>
      </p:sp>
    </p:spTree>
    <p:extLst>
      <p:ext uri="{BB962C8B-B14F-4D97-AF65-F5344CB8AC3E}">
        <p14:creationId xmlns:p14="http://schemas.microsoft.com/office/powerpoint/2010/main" val="998772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08" y="160586"/>
            <a:ext cx="10823818" cy="445955"/>
          </a:xfrm>
        </p:spPr>
        <p:txBody>
          <a:bodyPr/>
          <a:lstStyle/>
          <a:p>
            <a:r>
              <a:rPr lang="en-SG" dirty="0"/>
              <a:t>Design 2-  Current Loop Design/Coefficients</a:t>
            </a:r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CF0ADBE5-939D-51A5-63D9-AE29FB77A01B}"/>
              </a:ext>
            </a:extLst>
          </p:cNvPr>
          <p:cNvSpPr txBox="1">
            <a:spLocks/>
          </p:cNvSpPr>
          <p:nvPr/>
        </p:nvSpPr>
        <p:spPr>
          <a:xfrm>
            <a:off x="727339" y="633319"/>
            <a:ext cx="8915365" cy="183303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pPr algn="ctr"/>
            <a:r>
              <a:rPr lang="en-SG" sz="1600" u="sng" dirty="0"/>
              <a:t>With 750V Target and 11KW Power + Voltage Loop LPF Pole @ 60’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FA0C6C-BEA2-5B49-997E-7530FF2CC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34" y="1102136"/>
            <a:ext cx="3318796" cy="21590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E276BAD-FA22-464F-F162-8CC6D97C5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34" y="3801311"/>
            <a:ext cx="2775895" cy="2487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0D50CD-B0BF-74BE-C2DD-AAC8DA956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174" y="3756799"/>
            <a:ext cx="2775895" cy="25319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AFD315-B8F4-06EF-76C4-60D9B3D86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443" y="1081669"/>
            <a:ext cx="2659263" cy="21590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E5CF08-65E3-2E77-E8E0-815402025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019" y="1081669"/>
            <a:ext cx="2095466" cy="18748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B43561-9F30-FD3D-DE07-54D338A42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9812" y="1081669"/>
            <a:ext cx="3413806" cy="24393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2F9F71F-DCCD-9904-FC3C-E96DDB730A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0015" y="3731105"/>
            <a:ext cx="2815163" cy="2520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A347F6-A659-3772-2A6D-CA29BE8DD9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0124" y="3801311"/>
            <a:ext cx="2973172" cy="252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0C5345-3A0A-7180-280A-91E7E54EF1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5443" y="3472622"/>
            <a:ext cx="4979509" cy="243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1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08" y="160586"/>
            <a:ext cx="10823818" cy="445955"/>
          </a:xfrm>
        </p:spPr>
        <p:txBody>
          <a:bodyPr/>
          <a:lstStyle/>
          <a:p>
            <a:r>
              <a:rPr lang="en-SG" dirty="0"/>
              <a:t>Design 2-  Voltage Loop Design/Coefficients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B88829-478A-D4DE-F8AA-F3080D467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52" y="1105847"/>
            <a:ext cx="2909759" cy="1928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DBCFC4-3902-F333-6383-A37728680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52" y="3533908"/>
            <a:ext cx="2796469" cy="25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032724-565C-ECC8-8EA7-C1013BA3A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211" y="3533908"/>
            <a:ext cx="2815730" cy="2520000"/>
          </a:xfrm>
          <a:prstGeom prst="rect">
            <a:avLst/>
          </a:prstGeom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3362EED4-0162-E1A8-B987-F99245DE93C2}"/>
              </a:ext>
            </a:extLst>
          </p:cNvPr>
          <p:cNvSpPr txBox="1">
            <a:spLocks/>
          </p:cNvSpPr>
          <p:nvPr/>
        </p:nvSpPr>
        <p:spPr>
          <a:xfrm>
            <a:off x="727339" y="633319"/>
            <a:ext cx="8915365" cy="183303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pPr algn="ctr"/>
            <a:r>
              <a:rPr lang="en-SG" sz="1600" u="sng" dirty="0"/>
              <a:t>With 750V Target and 11KW Power + Voltage Loop LPF Pole @ 60’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2ED641-C3AC-0617-36F6-CEFF2E030C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211" y="1105847"/>
            <a:ext cx="3116166" cy="19287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64BCE2-7333-1B4E-898C-BFCCDD9ED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5061" y="1065653"/>
            <a:ext cx="1917723" cy="17277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17E6D3-AB8A-56A6-C0C2-3E7613A0A6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8687" y="1049798"/>
            <a:ext cx="2308034" cy="17436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8233C8-C175-E674-439D-588D998CB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0231" y="3533908"/>
            <a:ext cx="3041027" cy="25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B2CF72-9CF3-91B3-2534-4B6DFE6A5A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4548" y="3533908"/>
            <a:ext cx="288517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8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08" y="160586"/>
            <a:ext cx="10823818" cy="445955"/>
          </a:xfrm>
        </p:spPr>
        <p:txBody>
          <a:bodyPr/>
          <a:lstStyle/>
          <a:p>
            <a:r>
              <a:rPr lang="en-SG" dirty="0"/>
              <a:t>Design 2-  Simulation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F32FB-B602-E34F-3F43-0BDB21B8E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22" y="1024625"/>
            <a:ext cx="7631047" cy="369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3F8498-CDB2-3628-7040-344EF9DA8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22" y="4734721"/>
            <a:ext cx="7631047" cy="7654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F407E3-AD89-64B0-98CF-B40B50200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22" y="5584588"/>
            <a:ext cx="7631047" cy="7311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FDA94A-C05B-4C0F-EAF4-31E449917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091" y="1024625"/>
            <a:ext cx="3351805" cy="5291105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1ECCBB17-CF01-6E5A-14F3-7283E6D9CD5B}"/>
              </a:ext>
            </a:extLst>
          </p:cNvPr>
          <p:cNvSpPr txBox="1">
            <a:spLocks/>
          </p:cNvSpPr>
          <p:nvPr/>
        </p:nvSpPr>
        <p:spPr>
          <a:xfrm>
            <a:off x="727339" y="633319"/>
            <a:ext cx="8915365" cy="183303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pPr algn="ctr"/>
            <a:r>
              <a:rPr lang="en-SG" sz="1600" u="sng" dirty="0"/>
              <a:t>With 750V Target and 11KW Power + Voltage Loop LPF Pole @ 60’  </a:t>
            </a:r>
          </a:p>
        </p:txBody>
      </p:sp>
    </p:spTree>
    <p:extLst>
      <p:ext uri="{BB962C8B-B14F-4D97-AF65-F5344CB8AC3E}">
        <p14:creationId xmlns:p14="http://schemas.microsoft.com/office/powerpoint/2010/main" val="299648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08" y="160586"/>
            <a:ext cx="10823818" cy="445955"/>
          </a:xfrm>
        </p:spPr>
        <p:txBody>
          <a:bodyPr/>
          <a:lstStyle/>
          <a:p>
            <a:r>
              <a:rPr lang="en-SG" dirty="0"/>
              <a:t>Design 2-  Simulation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F99CA-91A7-11AB-EFB7-2797543FE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867" y="1077675"/>
            <a:ext cx="6933108" cy="5227055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4121A6AA-0F0E-637A-CE21-7F3A4E22B1E6}"/>
              </a:ext>
            </a:extLst>
          </p:cNvPr>
          <p:cNvSpPr txBox="1">
            <a:spLocks/>
          </p:cNvSpPr>
          <p:nvPr/>
        </p:nvSpPr>
        <p:spPr>
          <a:xfrm>
            <a:off x="727339" y="633319"/>
            <a:ext cx="8915365" cy="183303"/>
          </a:xfrm>
          <a:prstGeom prst="rect">
            <a:avLst/>
          </a:prstGeom>
        </p:spPr>
        <p:txBody>
          <a:bodyPr vert="horz" lIns="0" tIns="0" rIns="0" bIns="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pPr algn="ctr"/>
            <a:r>
              <a:rPr lang="en-SG" sz="1600" u="sng" dirty="0"/>
              <a:t>With 750V Target and 11KW Power + Voltage Loop LPF Pole @ 60’  </a:t>
            </a:r>
          </a:p>
        </p:txBody>
      </p:sp>
    </p:spTree>
    <p:extLst>
      <p:ext uri="{BB962C8B-B14F-4D97-AF65-F5344CB8AC3E}">
        <p14:creationId xmlns:p14="http://schemas.microsoft.com/office/powerpoint/2010/main" val="722906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C734B37-695E-12F0-9573-BA8A4D6A8C6E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altLang="zh-TW"/>
              <a:t>Thank You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86D896C-3252-87C1-3B6D-DC7EBEF90D26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/>
              <a:t>Connect with LITEON</a:t>
            </a:r>
          </a:p>
        </p:txBody>
      </p:sp>
    </p:spTree>
    <p:extLst>
      <p:ext uri="{BB962C8B-B14F-4D97-AF65-F5344CB8AC3E}">
        <p14:creationId xmlns:p14="http://schemas.microsoft.com/office/powerpoint/2010/main" val="1561793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C71C09E-4DA3-70A9-AC87-6320C5B1B216}"/>
              </a:ext>
            </a:extLst>
          </p:cNvPr>
          <p:cNvSpPr txBox="1">
            <a:spLocks noChangeArrowheads="1"/>
          </p:cNvSpPr>
          <p:nvPr/>
        </p:nvSpPr>
        <p:spPr>
          <a:xfrm>
            <a:off x="334963" y="350888"/>
            <a:ext cx="7207250" cy="581025"/>
          </a:xfrm>
          <a:prstGeom prst="rect">
            <a:avLst/>
          </a:prstGeom>
        </p:spPr>
        <p:txBody>
          <a:bodyPr lIns="35717" tIns="35717" rIns="35717" bIns="35717" anchor="ctr"/>
          <a:lstStyle>
            <a:lvl1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Helvetica" pitchFamily="34" charset="0"/>
              </a:defRPr>
            </a:lvl1pPr>
            <a:lvl2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2pPr>
            <a:lvl3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3pPr>
            <a:lvl4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4pPr>
            <a:lvl5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5pPr>
            <a:lvl6pPr marL="321457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6pPr>
            <a:lvl7pPr marL="642915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7pPr>
            <a:lvl8pPr marL="964372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8pPr>
            <a:lvl9pPr marL="1285829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9pPr>
          </a:lstStyle>
          <a:p>
            <a:pPr eaLnBrk="1">
              <a:defRPr/>
            </a:pPr>
            <a:endParaRPr kumimoji="0" lang="zh-TW" altLang="zh-TW" sz="1800" kern="0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Simulation Results – With VCAP Initial V @ 0V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E8C6C-F661-0497-91D3-C6553F616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52" y="1215342"/>
            <a:ext cx="7211112" cy="504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7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C71C09E-4DA3-70A9-AC87-6320C5B1B216}"/>
              </a:ext>
            </a:extLst>
          </p:cNvPr>
          <p:cNvSpPr txBox="1">
            <a:spLocks noChangeArrowheads="1"/>
          </p:cNvSpPr>
          <p:nvPr/>
        </p:nvSpPr>
        <p:spPr>
          <a:xfrm>
            <a:off x="334963" y="350888"/>
            <a:ext cx="7207250" cy="581025"/>
          </a:xfrm>
          <a:prstGeom prst="rect">
            <a:avLst/>
          </a:prstGeom>
        </p:spPr>
        <p:txBody>
          <a:bodyPr lIns="35717" tIns="35717" rIns="35717" bIns="35717" anchor="ctr"/>
          <a:lstStyle>
            <a:lvl1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Helvetica" pitchFamily="34" charset="0"/>
              </a:defRPr>
            </a:lvl1pPr>
            <a:lvl2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2pPr>
            <a:lvl3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3pPr>
            <a:lvl4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4pPr>
            <a:lvl5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5pPr>
            <a:lvl6pPr marL="321457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6pPr>
            <a:lvl7pPr marL="642915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7pPr>
            <a:lvl8pPr marL="964372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8pPr>
            <a:lvl9pPr marL="1285829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9pPr>
          </a:lstStyle>
          <a:p>
            <a:pPr eaLnBrk="1">
              <a:defRPr/>
            </a:pPr>
            <a:endParaRPr kumimoji="0" lang="zh-TW" altLang="zh-TW" sz="1800" kern="0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Simulation Results – With VCAP Initial V @ 0V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A435D6-7E2C-1CB4-7B53-D449BE1B6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38" y="1043758"/>
            <a:ext cx="10845523" cy="526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14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C71C09E-4DA3-70A9-AC87-6320C5B1B216}"/>
              </a:ext>
            </a:extLst>
          </p:cNvPr>
          <p:cNvSpPr txBox="1">
            <a:spLocks noChangeArrowheads="1"/>
          </p:cNvSpPr>
          <p:nvPr/>
        </p:nvSpPr>
        <p:spPr>
          <a:xfrm>
            <a:off x="334963" y="350888"/>
            <a:ext cx="7207250" cy="581025"/>
          </a:xfrm>
          <a:prstGeom prst="rect">
            <a:avLst/>
          </a:prstGeom>
        </p:spPr>
        <p:txBody>
          <a:bodyPr lIns="35717" tIns="35717" rIns="35717" bIns="35717" anchor="ctr"/>
          <a:lstStyle>
            <a:lvl1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Helvetica" pitchFamily="34" charset="0"/>
              </a:defRPr>
            </a:lvl1pPr>
            <a:lvl2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2pPr>
            <a:lvl3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3pPr>
            <a:lvl4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4pPr>
            <a:lvl5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5pPr>
            <a:lvl6pPr marL="321457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6pPr>
            <a:lvl7pPr marL="642915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7pPr>
            <a:lvl8pPr marL="964372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8pPr>
            <a:lvl9pPr marL="1285829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9pPr>
          </a:lstStyle>
          <a:p>
            <a:pPr eaLnBrk="1">
              <a:defRPr/>
            </a:pPr>
            <a:endParaRPr kumimoji="0" lang="zh-TW" altLang="zh-TW" sz="1800" kern="0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Simulation Results – With VCAP Initial V @ 0V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59D0E-EA26-39ED-B641-CD2B0A6A0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71" y="1049395"/>
            <a:ext cx="11137458" cy="52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3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C71C09E-4DA3-70A9-AC87-6320C5B1B216}"/>
              </a:ext>
            </a:extLst>
          </p:cNvPr>
          <p:cNvSpPr txBox="1">
            <a:spLocks noChangeArrowheads="1"/>
          </p:cNvSpPr>
          <p:nvPr/>
        </p:nvSpPr>
        <p:spPr>
          <a:xfrm>
            <a:off x="334963" y="350888"/>
            <a:ext cx="7207250" cy="581025"/>
          </a:xfrm>
          <a:prstGeom prst="rect">
            <a:avLst/>
          </a:prstGeom>
        </p:spPr>
        <p:txBody>
          <a:bodyPr lIns="35717" tIns="35717" rIns="35717" bIns="35717" anchor="ctr"/>
          <a:lstStyle>
            <a:lvl1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Helvetica" pitchFamily="34" charset="0"/>
              </a:defRPr>
            </a:lvl1pPr>
            <a:lvl2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2pPr>
            <a:lvl3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3pPr>
            <a:lvl4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4pPr>
            <a:lvl5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5pPr>
            <a:lvl6pPr marL="321457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6pPr>
            <a:lvl7pPr marL="642915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7pPr>
            <a:lvl8pPr marL="964372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8pPr>
            <a:lvl9pPr marL="1285829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9pPr>
          </a:lstStyle>
          <a:p>
            <a:pPr eaLnBrk="1">
              <a:defRPr/>
            </a:pPr>
            <a:endParaRPr kumimoji="0" lang="zh-TW" altLang="zh-TW" sz="1800" kern="0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Simulation Results – With VCAP Initial V @ 0V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AB47C5-204D-AE0E-1844-320A0CEC2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40" y="1077789"/>
            <a:ext cx="10682120" cy="524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12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C71C09E-4DA3-70A9-AC87-6320C5B1B216}"/>
              </a:ext>
            </a:extLst>
          </p:cNvPr>
          <p:cNvSpPr txBox="1">
            <a:spLocks noChangeArrowheads="1"/>
          </p:cNvSpPr>
          <p:nvPr/>
        </p:nvSpPr>
        <p:spPr>
          <a:xfrm>
            <a:off x="334963" y="350888"/>
            <a:ext cx="7207250" cy="581025"/>
          </a:xfrm>
          <a:prstGeom prst="rect">
            <a:avLst/>
          </a:prstGeom>
        </p:spPr>
        <p:txBody>
          <a:bodyPr lIns="35717" tIns="35717" rIns="35717" bIns="35717" anchor="ctr"/>
          <a:lstStyle>
            <a:lvl1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Helvetica" pitchFamily="34" charset="0"/>
              </a:defRPr>
            </a:lvl1pPr>
            <a:lvl2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2pPr>
            <a:lvl3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3pPr>
            <a:lvl4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4pPr>
            <a:lvl5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5pPr>
            <a:lvl6pPr marL="321457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6pPr>
            <a:lvl7pPr marL="642915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7pPr>
            <a:lvl8pPr marL="964372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8pPr>
            <a:lvl9pPr marL="1285829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9pPr>
          </a:lstStyle>
          <a:p>
            <a:pPr eaLnBrk="1">
              <a:defRPr/>
            </a:pPr>
            <a:endParaRPr kumimoji="0" lang="zh-TW" altLang="zh-TW" sz="1800" kern="0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Simulation Results – With VCAP Initial V @ 0V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89D04-06BC-2B60-40AA-18117D0CB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91" y="1046324"/>
            <a:ext cx="10823818" cy="530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74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6C71C09E-4DA3-70A9-AC87-6320C5B1B216}"/>
              </a:ext>
            </a:extLst>
          </p:cNvPr>
          <p:cNvSpPr txBox="1">
            <a:spLocks noChangeArrowheads="1"/>
          </p:cNvSpPr>
          <p:nvPr/>
        </p:nvSpPr>
        <p:spPr>
          <a:xfrm>
            <a:off x="334963" y="350888"/>
            <a:ext cx="7207250" cy="581025"/>
          </a:xfrm>
          <a:prstGeom prst="rect">
            <a:avLst/>
          </a:prstGeom>
        </p:spPr>
        <p:txBody>
          <a:bodyPr lIns="35717" tIns="35717" rIns="35717" bIns="35717" anchor="ctr"/>
          <a:lstStyle>
            <a:lvl1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Helvetica" pitchFamily="34" charset="0"/>
              </a:defRPr>
            </a:lvl1pPr>
            <a:lvl2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2pPr>
            <a:lvl3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3pPr>
            <a:lvl4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4pPr>
            <a:lvl5pPr algn="l" defTabSz="409575" rtl="0" eaLnBrk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Arial" pitchFamily="34" charset="0"/>
                <a:ea typeface="Helvetica" pitchFamily="34" charset="0"/>
                <a:cs typeface="Arial" pitchFamily="34" charset="0"/>
                <a:sym typeface="Helvetica" pitchFamily="34" charset="0"/>
              </a:defRPr>
            </a:lvl5pPr>
            <a:lvl6pPr marL="321457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6pPr>
            <a:lvl7pPr marL="642915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7pPr>
            <a:lvl8pPr marL="964372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8pPr>
            <a:lvl9pPr marL="1285829" algn="l" defTabSz="410751" rtl="0" fontAlgn="base" hangingPunct="0"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0365C0"/>
                </a:solidFill>
                <a:latin typeface="Helvetica" pitchFamily="34" charset="0"/>
                <a:ea typeface="Helvetica" pitchFamily="34" charset="0"/>
                <a:cs typeface="Helvetica" pitchFamily="34" charset="0"/>
                <a:sym typeface="Helvetica" pitchFamily="34" charset="0"/>
              </a:defRPr>
            </a:lvl9pPr>
          </a:lstStyle>
          <a:p>
            <a:pPr eaLnBrk="1">
              <a:defRPr/>
            </a:pPr>
            <a:endParaRPr kumimoji="0" lang="zh-TW" altLang="zh-TW" sz="1800" kern="0">
              <a:solidFill>
                <a:srgbClr val="FF0000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0FADE5-8834-9418-933E-F70837493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Simulation Results – With VCAP Initial V @ 0V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6651C4-21E9-C8C2-C019-BDDBDEBC9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508" y="947351"/>
            <a:ext cx="10118292" cy="53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55323"/>
      </p:ext>
    </p:extLst>
  </p:cSld>
  <p:clrMapOvr>
    <a:masterClrMapping/>
  </p:clrMapOvr>
</p:sld>
</file>

<file path=ppt/theme/theme1.xml><?xml version="1.0" encoding="utf-8"?>
<a:theme xmlns:a="http://schemas.openxmlformats.org/drawingml/2006/main" name="自訂設計">
  <a:themeElements>
    <a:clrScheme name="光寶簡報品牌應用色">
      <a:dk1>
        <a:srgbClr val="000000"/>
      </a:dk1>
      <a:lt1>
        <a:srgbClr val="FFFFFF"/>
      </a:lt1>
      <a:dk2>
        <a:srgbClr val="0F32C5"/>
      </a:dk2>
      <a:lt2>
        <a:srgbClr val="0053B1"/>
      </a:lt2>
      <a:accent1>
        <a:srgbClr val="6CA943"/>
      </a:accent1>
      <a:accent2>
        <a:srgbClr val="69DDA9"/>
      </a:accent2>
      <a:accent3>
        <a:srgbClr val="5E8DC7"/>
      </a:accent3>
      <a:accent4>
        <a:srgbClr val="F2C632"/>
      </a:accent4>
      <a:accent5>
        <a:srgbClr val="F08900"/>
      </a:accent5>
      <a:accent6>
        <a:srgbClr val="6648BD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0803_光寶品牌簡報_母版" id="{E4FC7F63-2667-5B4A-8CF9-D99BFB701D82}" vid="{A1D7A042-0FDF-1E48-8001-E5AD08396332}"/>
    </a:ext>
  </a:extLst>
</a:theme>
</file>

<file path=ppt/theme/theme2.xml><?xml version="1.0" encoding="utf-8"?>
<a:theme xmlns:a="http://schemas.openxmlformats.org/drawingml/2006/main" name="Showeet theme">
  <a:themeElements>
    <a:clrScheme name="Showeet">
      <a:dk1>
        <a:srgbClr val="95A5A6"/>
      </a:dk1>
      <a:lt1>
        <a:sysClr val="window" lastClr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16A085"/>
      </a:hlink>
      <a:folHlink>
        <a:srgbClr val="10786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738CF47AE4514BA001F0D9E9DAA33D" ma:contentTypeVersion="4" ma:contentTypeDescription="Create a new document." ma:contentTypeScope="" ma:versionID="8993788b9cc088add5e42502f3133a6c">
  <xsd:schema xmlns:xsd="http://www.w3.org/2001/XMLSchema" xmlns:xs="http://www.w3.org/2001/XMLSchema" xmlns:p="http://schemas.microsoft.com/office/2006/metadata/properties" xmlns:ns2="55ad13c0-0d80-4ff0-8f1d-7c78903ea4cc" xmlns:ns3="87fdc46c-aa2c-452b-af73-dd57f7ff027f" targetNamespace="http://schemas.microsoft.com/office/2006/metadata/properties" ma:root="true" ma:fieldsID="144630de180af49a29d27b0c8a6eb3db" ns2:_="" ns3:_="">
    <xsd:import namespace="55ad13c0-0d80-4ff0-8f1d-7c78903ea4cc"/>
    <xsd:import namespace="87fdc46c-aa2c-452b-af73-dd57f7ff02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ad13c0-0d80-4ff0-8f1d-7c78903ea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fdc46c-aa2c-452b-af73-dd57f7ff027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EE1C64-7573-4E30-82DE-300BFE120CE3}">
  <ds:schemaRefs>
    <ds:schemaRef ds:uri="http://purl.org/dc/dcmitype/"/>
    <ds:schemaRef ds:uri="87fdc46c-aa2c-452b-af73-dd57f7ff027f"/>
    <ds:schemaRef ds:uri="http://www.w3.org/XML/1998/namespace"/>
    <ds:schemaRef ds:uri="55ad13c0-0d80-4ff0-8f1d-7c78903ea4cc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4761BAE-5635-462C-8D83-D9F41F72DF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7A86B6-8B63-4122-B1EC-295302C13C7C}">
  <ds:schemaRefs>
    <ds:schemaRef ds:uri="55ad13c0-0d80-4ff0-8f1d-7c78903ea4cc"/>
    <ds:schemaRef ds:uri="87fdc46c-aa2c-452b-af73-dd57f7ff027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20220803_光寶品牌簡報_母版</Template>
  <TotalTime>6843</TotalTime>
  <Words>534</Words>
  <Application>Microsoft Office PowerPoint</Application>
  <PresentationFormat>Widescreen</PresentationFormat>
  <Paragraphs>70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等线</vt:lpstr>
      <vt:lpstr>Gill Sans</vt:lpstr>
      <vt:lpstr>Gill Sans Light</vt:lpstr>
      <vt:lpstr>Gill Sans SemiBold</vt:lpstr>
      <vt:lpstr>Noto Sans CJK TC Light</vt:lpstr>
      <vt:lpstr>Noto Sans CJK TC Medium</vt:lpstr>
      <vt:lpstr>Noto Sans CJK TC Regular</vt:lpstr>
      <vt:lpstr>Arial</vt:lpstr>
      <vt:lpstr>Calibri</vt:lpstr>
      <vt:lpstr>Gill Sans MT</vt:lpstr>
      <vt:lpstr>Open Sans</vt:lpstr>
      <vt:lpstr>自訂設計</vt:lpstr>
      <vt:lpstr>Showeet theme</vt:lpstr>
      <vt:lpstr>PowerPoint Presentation</vt:lpstr>
      <vt:lpstr>Simulation Results from Sandeep</vt:lpstr>
      <vt:lpstr>Simulation Results  With VCAP Initial V @ 0V</vt:lpstr>
      <vt:lpstr>Simulation Results – With VCAP Initial V @ 0V</vt:lpstr>
      <vt:lpstr>Simulation Results – With VCAP Initial V @ 0V</vt:lpstr>
      <vt:lpstr>Simulation Results – With VCAP Initial V @ 0V</vt:lpstr>
      <vt:lpstr>Simulation Results – With VCAP Initial V @ 0V</vt:lpstr>
      <vt:lpstr>Simulation Results – With VCAP Initial V @ 0V</vt:lpstr>
      <vt:lpstr>Simulation Results – With VCAP Initial V @ 0V</vt:lpstr>
      <vt:lpstr>Simulation Results  With VCAP Initial V @ Vrms*Sqrt(2)</vt:lpstr>
      <vt:lpstr>Simulation Results – With VCAP Initial V @ Vrms*Sqrt(2)</vt:lpstr>
      <vt:lpstr>Simulation Results – With VCAP Initial V @ Vrms*Sqrt(2)</vt:lpstr>
      <vt:lpstr>Simulation Results – With VCAP Initial V @ Vrms*Sqrt(2)</vt:lpstr>
      <vt:lpstr>Simulation Results – With VCAP Initial V @ Vrms*Sqrt(2)</vt:lpstr>
      <vt:lpstr>Simulation Results – With VCAP Initial V @ Vrms*Sqrt(2)</vt:lpstr>
      <vt:lpstr>Control  Loop Tuning (Existing Design)</vt:lpstr>
      <vt:lpstr>Existing Current Loop Design/Co-efficients</vt:lpstr>
      <vt:lpstr>Existing Voltage Loop Design/Co-efficients</vt:lpstr>
      <vt:lpstr>Control  Loop Tuning (Design 1)</vt:lpstr>
      <vt:lpstr>Design 1-  Current Loop Design/Coefficients</vt:lpstr>
      <vt:lpstr>Design 1-  Voltage Loop Design/Coefficients</vt:lpstr>
      <vt:lpstr>Design 1-  Simulation Results</vt:lpstr>
      <vt:lpstr>Design 1-  Simulation Results</vt:lpstr>
      <vt:lpstr>Control  Loop Tuning (Design 2)</vt:lpstr>
      <vt:lpstr>Design 2-  Current Loop Design/Coefficients</vt:lpstr>
      <vt:lpstr>Design 2-  Voltage Loop Design/Coefficients</vt:lpstr>
      <vt:lpstr>Design 2-  Simulation Results</vt:lpstr>
      <vt:lpstr>Design 2-  Simulation Results</vt:lpstr>
      <vt:lpstr>Voltage Regulation During Diff. Loads Comparison with Various Compensators    </vt:lpstr>
      <vt:lpstr>Regulation with Existing Design</vt:lpstr>
      <vt:lpstr>Regulation with Design 2</vt:lpstr>
      <vt:lpstr>PowerPoint Presentation</vt:lpstr>
      <vt:lpstr>Control  Loop Tuning (Design 3)</vt:lpstr>
      <vt:lpstr>Design 2-  Current Loop Design/Coefficients</vt:lpstr>
      <vt:lpstr>Design 2-  Voltage Loop Design/Coefficients</vt:lpstr>
      <vt:lpstr>Design 2-  Simulation Results</vt:lpstr>
      <vt:lpstr>Design 2-  Simulation 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Irene Chou</dc:creator>
  <cp:lastModifiedBy>Vinoth Kumar</cp:lastModifiedBy>
  <cp:revision>5</cp:revision>
  <cp:lastPrinted>2022-06-29T02:15:18Z</cp:lastPrinted>
  <dcterms:created xsi:type="dcterms:W3CDTF">2022-08-19T09:45:39Z</dcterms:created>
  <dcterms:modified xsi:type="dcterms:W3CDTF">2023-01-18T03:33:40Z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bc96a22-336c-4f29-90dc-9992d2c9564c_Enabled">
    <vt:lpwstr>true</vt:lpwstr>
  </property>
  <property fmtid="{D5CDD505-2E9C-101B-9397-08002B2CF9AE}" pid="3" name="MSIP_Label_abc96a22-336c-4f29-90dc-9992d2c9564c_SetDate">
    <vt:lpwstr>2022-08-19T11:50:26Z</vt:lpwstr>
  </property>
  <property fmtid="{D5CDD505-2E9C-101B-9397-08002B2CF9AE}" pid="4" name="MSIP_Label_abc96a22-336c-4f29-90dc-9992d2c9564c_Method">
    <vt:lpwstr>Privileged</vt:lpwstr>
  </property>
  <property fmtid="{D5CDD505-2E9C-101B-9397-08002B2CF9AE}" pid="5" name="MSIP_Label_abc96a22-336c-4f29-90dc-9992d2c9564c_Name">
    <vt:lpwstr>abc96a22-336c-4f29-90dc-9992d2c9564c</vt:lpwstr>
  </property>
  <property fmtid="{D5CDD505-2E9C-101B-9397-08002B2CF9AE}" pid="6" name="MSIP_Label_abc96a22-336c-4f29-90dc-9992d2c9564c_SiteId">
    <vt:lpwstr>5a7a259b-6730-404b-bc25-5c6c773229ca</vt:lpwstr>
  </property>
  <property fmtid="{D5CDD505-2E9C-101B-9397-08002B2CF9AE}" pid="7" name="MSIP_Label_abc96a22-336c-4f29-90dc-9992d2c9564c_ActionId">
    <vt:lpwstr>a016a5d3-0eae-4138-a423-d9aee3be1dd1</vt:lpwstr>
  </property>
  <property fmtid="{D5CDD505-2E9C-101B-9397-08002B2CF9AE}" pid="8" name="MSIP_Label_abc96a22-336c-4f29-90dc-9992d2c9564c_ContentBits">
    <vt:lpwstr>0</vt:lpwstr>
  </property>
  <property fmtid="{D5CDD505-2E9C-101B-9397-08002B2CF9AE}" pid="9" name="ContentTypeId">
    <vt:lpwstr>0x010100B4738CF47AE4514BA001F0D9E9DAA33D</vt:lpwstr>
  </property>
</Properties>
</file>